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8.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689" r:id="rId4"/>
    <p:sldMasterId id="2147483694" r:id="rId5"/>
  </p:sldMasterIdLst>
  <p:notesMasterIdLst>
    <p:notesMasterId r:id="rId80"/>
  </p:notesMasterIdLst>
  <p:sldIdLst>
    <p:sldId id="256" r:id="rId6"/>
    <p:sldId id="343" r:id="rId7"/>
    <p:sldId id="258" r:id="rId8"/>
    <p:sldId id="332" r:id="rId9"/>
    <p:sldId id="344" r:id="rId10"/>
    <p:sldId id="261" r:id="rId11"/>
    <p:sldId id="262" r:id="rId12"/>
    <p:sldId id="337" r:id="rId13"/>
    <p:sldId id="341" r:id="rId14"/>
    <p:sldId id="333" r:id="rId15"/>
    <p:sldId id="336" r:id="rId16"/>
    <p:sldId id="266" r:id="rId17"/>
    <p:sldId id="265" r:id="rId18"/>
    <p:sldId id="268" r:id="rId19"/>
    <p:sldId id="338" r:id="rId20"/>
    <p:sldId id="269" r:id="rId21"/>
    <p:sldId id="339" r:id="rId22"/>
    <p:sldId id="340" r:id="rId23"/>
    <p:sldId id="274" r:id="rId24"/>
    <p:sldId id="275" r:id="rId25"/>
    <p:sldId id="276" r:id="rId26"/>
    <p:sldId id="277" r:id="rId27"/>
    <p:sldId id="278" r:id="rId28"/>
    <p:sldId id="279" r:id="rId29"/>
    <p:sldId id="280" r:id="rId30"/>
    <p:sldId id="342" r:id="rId31"/>
    <p:sldId id="282" r:id="rId32"/>
    <p:sldId id="281"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46"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5" r:id="rId73"/>
    <p:sldId id="326" r:id="rId74"/>
    <p:sldId id="327" r:id="rId75"/>
    <p:sldId id="328" r:id="rId76"/>
    <p:sldId id="329" r:id="rId77"/>
    <p:sldId id="330" r:id="rId78"/>
    <p:sldId id="34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005B"/>
    <a:srgbClr val="CC0066"/>
    <a:srgbClr val="941252"/>
    <a:srgbClr val="0C070D"/>
    <a:srgbClr val="07060C"/>
    <a:srgbClr val="9D004E"/>
    <a:srgbClr val="C300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17" autoAdjust="0"/>
    <p:restoredTop sz="94660"/>
  </p:normalViewPr>
  <p:slideViewPr>
    <p:cSldViewPr snapToGrid="0">
      <p:cViewPr varScale="1">
        <p:scale>
          <a:sx n="103" d="100"/>
          <a:sy n="103" d="100"/>
        </p:scale>
        <p:origin x="114"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8:38.7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5:31.9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5:34.7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5:36.2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5:40.7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5:41.2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5:41.54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8:40.6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8:40.9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8:42.8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8:44.58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8:44.9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8:46.2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4:51.7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654 26,'-237'-13,"-14"1,243 12,1 0,-1 1,1 0,-1 0,1 0,-1 1,1 0,0 1,0 0,0 0,0 0,1 1,-1 0,-5 5,7-5,1 1,-1 0,1 0,0 0,1 1,-1-1,1 1,0 0,1 0,-1 0,1 0,0 0,1 1,-1-1,1 1,0 8,-2 59,9 115,-5-180,1 0,1 0,0-1,0 1,0-1,1 0,1 0,-1 0,1-1,1 0,-1 0,1 0,11 10,21 28,7 11,64 61,-29-33,-71-73,0 0,-1 1,0 0,-1 0,-1 1,0 0,0 0,-1 1,-1-1,3 19,1 15,2 84,-6-60,-2-5,-2-39,1 0,6 38,-5-58,-1 1,1-1,1 1,0-1,0 0,0 0,0 0,1-1,1 1,-1-1,1 0,0 0,6 5,55 51,62 74,-91-93,-16-21,-1 1,-1 1,-1 0,25 48,71 135,-73-137,-29-51,0 0,-1 1,-1 0,-1 1,-1 0,-1 0,8 38,-6-14,3-1,30 79,-30-92,36 73,-15-36,-27-56,1-1,-1 0,2-1,-1 1,1-1,1-1,0 0,0 0,1-1,0 0,1 0,-1-1,1 0,24 9,-11-6,1-2,1 0,-1-2,1-1,0 0,35 0,-22-3,105 2,-124-5,0 0,0-2,0 0,38-12,-53 14,0-1,0 0,-1-1,1 1,0-1,-1 0,0 0,1-1,-1 1,0-1,-1 0,1 0,-1 0,0 0,0-1,0 0,0 1,-1-1,0 0,0 0,0 0,1-8,0-7,0 0,-2 0,0 0,-4-35,0 5,1 23,-1 0,-2 0,0 1,-15-40,18 57,-5-19,2-1,1-1,1 1,2-36,1 33,-2 0,-1 1,-10-47,7 59,-2-1,0 1,-23-35,-8-20,6-5,0-1,-58-104,75 154,2-1,0 0,2-1,2 0,-13-64,18 77,0 1,-1 0,-16-29,14 30,0 0,2-1,0 1,-5-21,7 9,-3 0,0 0,-2 0,-1 1,-1 1,-1 0,-2 0,-1 1,-25-34,-7-9,-70-138,101 179,0 1,-2 1,-1 1,-1 0,-1 1,-44-37,4 12,-109-64,155 102,-1 1,1-2,0 0,2-1,-1-1,-12-17,4 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7T03:15:30.7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11395-3A34-4351-952F-F15154B2C959}" type="datetimeFigureOut">
              <a:rPr lang="en-SG" smtClean="0"/>
              <a:t>11/4/2021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F2362-D46F-4E09-8B34-15E19503FDF6}" type="slidenum">
              <a:rPr lang="en-SG" smtClean="0"/>
              <a:t>‹#›</a:t>
            </a:fld>
            <a:endParaRPr lang="en-SG"/>
          </a:p>
        </p:txBody>
      </p:sp>
    </p:spTree>
    <p:extLst>
      <p:ext uri="{BB962C8B-B14F-4D97-AF65-F5344CB8AC3E}">
        <p14:creationId xmlns:p14="http://schemas.microsoft.com/office/powerpoint/2010/main" val="3781116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ibm.com/support/knowledgecenter/SS3PWM/wsj/analyze-data/ml-deploy-update.html?view=kc"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www.ibm.com/support/knowledgecenter/SS3PWM/wsj/analyze-data/ml-deploy-delete.html?view=kc" TargetMode="External"/><Relationship Id="rId4" Type="http://schemas.openxmlformats.org/officeDocument/2006/relationships/hyperlink" Target="https://www.ibm.com/support/knowledgecenter/SS3PWM/wsj/analyze-data/ml-deploy-scaling.html?view=kc"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bd1cde1d2a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bd1cde1d2a_2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4620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bd1cde1d2a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bd1cde1d2a_2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be27f1046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be27f1046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bd1cde1d2a_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gbd1cde1d2a_2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be27f1046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be27f1046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e27f1046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e27f1046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be27f1046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be27f1046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e27f1046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e27f1046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bc3a59116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bc3a59116e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747" name="Google Shape;747;gbc3a59116e_0_2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bb987bc136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bb987bc136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bceeedc65e_0_1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bceeedc65e_0_1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449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bb987bc136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bb987bc136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bb987bc136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bb987bc136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bb987bc136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bb987bc136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bb987bc136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bb987bc136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b987bc13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b987bc13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bd6cd535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bd6cd535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bd6cd5359d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bd6cd5359d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bc3a59116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bc3a59116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810" name="Google Shape;810;gbc3a59116e_0_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bb987bc136_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bb987bc136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bb987bc136_3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bb987bc136_3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bc3a59116e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bc3a59116e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bc470a30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bc470a30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c8c426b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c8c426b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bc8c426bf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bc8c426bf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bc470a30b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bc470a30b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bc8c426bfe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bc8c426bf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bb987bc136_3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bb987bc136_3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bc470a30b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bc470a30b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bc3a59116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3" name="Google Shape;933;gbc3a59116e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934" name="Google Shape;934;gbc3a59116e_0_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bceeedc65e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gbceeedc65e_0_6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c8c426bfe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bc8c426bfe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bb987bc13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bb987bc13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096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bc8c426bfe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bc8c426bfe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bd2f4730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bd2f4730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c8c426bfe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c8c426bfe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bc8c426bfe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bc8c426bfe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bceeedc65e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1" name="Google Shape;1011;gbceeedc65e_0_1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bc8c426bfe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bc8c426bfe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bc3a59116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4" name="Google Shape;1034;gbc3a59116e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035" name="Google Shape;1035;gbc3a59116e_0_3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bceeedc65e_0_1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7" name="Google Shape;1047;gbceeedc65e_0_1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bceeedc65e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bceeedc65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bceeedc65e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bceeedc65e_0_8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bb987bc13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bb987bc13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bceeedc65e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2" name="Google Shape;1102;gbceeedc65e_0_10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bc8c426bfe_2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bc8c426bfe_2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bceeedc65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bceeedc65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000000"/>
              </a:buClr>
              <a:buSzPts val="1200"/>
              <a:buChar char="●"/>
            </a:pPr>
            <a:r>
              <a:rPr lang="en-US" sz="1200" dirty="0">
                <a:uFill>
                  <a:noFill/>
                </a:uFill>
                <a:hlinkClick r:id="rId3"/>
              </a:rPr>
              <a:t>Update a deployed asset</a:t>
            </a:r>
            <a:r>
              <a:rPr lang="en-US" sz="1200" dirty="0"/>
              <a:t>. For example, you can replace a model with a better-performing version without having to create a new deployment.</a:t>
            </a:r>
            <a:endParaRPr sz="1200" dirty="0"/>
          </a:p>
          <a:p>
            <a:pPr marL="457200" lvl="0" indent="-304800" algn="l" rtl="0">
              <a:lnSpc>
                <a:spcPct val="115000"/>
              </a:lnSpc>
              <a:spcBef>
                <a:spcPts val="0"/>
              </a:spcBef>
              <a:spcAft>
                <a:spcPts val="0"/>
              </a:spcAft>
              <a:buClr>
                <a:srgbClr val="000000"/>
              </a:buClr>
              <a:buSzPts val="1200"/>
              <a:buChar char="●"/>
            </a:pPr>
            <a:r>
              <a:rPr lang="en-US" sz="1200" dirty="0">
                <a:uFill>
                  <a:noFill/>
                </a:uFill>
                <a:hlinkClick r:id="rId4"/>
              </a:rPr>
              <a:t>Scale a deployment</a:t>
            </a:r>
            <a:r>
              <a:rPr lang="en-US" sz="1200" dirty="0"/>
              <a:t> to increase availability and throughput by creating replicas of the deployment.</a:t>
            </a:r>
            <a:endParaRPr sz="1200" dirty="0"/>
          </a:p>
          <a:p>
            <a:pPr marL="457200" lvl="0" indent="-304800" algn="l" rtl="0">
              <a:lnSpc>
                <a:spcPct val="115000"/>
              </a:lnSpc>
              <a:spcBef>
                <a:spcPts val="0"/>
              </a:spcBef>
              <a:spcAft>
                <a:spcPts val="0"/>
              </a:spcAft>
              <a:buClr>
                <a:srgbClr val="000000"/>
              </a:buClr>
              <a:buSzPts val="1200"/>
              <a:buChar char="●"/>
            </a:pPr>
            <a:r>
              <a:rPr lang="en-US" sz="1200" dirty="0">
                <a:uFill>
                  <a:noFill/>
                </a:uFill>
                <a:hlinkClick r:id="rId5"/>
              </a:rPr>
              <a:t>Delete a deployment</a:t>
            </a:r>
            <a:r>
              <a:rPr lang="en-US" sz="1200" dirty="0"/>
              <a:t> to remove a deployment and free up resources.</a:t>
            </a:r>
            <a:endParaRPr sz="1200" dirty="0"/>
          </a:p>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bc8c426bfe_2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bc8c426bfe_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bc770d721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bc770d721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bd2f4730c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bd2f4730c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be27f10466_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be27f10466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bd65a6f6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bd65a6f6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bd65a6f61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bd65a6f61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bd65a6f6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bd65a6f6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bceeedc65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bceeedc65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d65a6f61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d65a6f61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3" name="Google Shape;12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bc8c426bfe_2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bc8c426bfe_2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bc8c426bfe_2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bc8c426bfe_2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bc8c426bfe_2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bc8c426bfe_2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bc8c426bfe_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bc8c426bfe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bc8c426bfe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bc8c426bfe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bc8c426bf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bc8c426bf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e27f10466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e27f10466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bd2f4730c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bd2f4730c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bc4856b8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bc4856b8d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23" name="Google Shape;623;gbc4856b8d3_0_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bd2f4730c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bd2f4730c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be27f10466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be27f10466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bb987bc13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bb987bc13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149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bb987bc136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bb987bc136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80B3-7F5F-4429-894E-6824D94DD6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F517C446-E1AF-4DBA-987A-024E02FC3E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DB24E171-6F63-4B90-AFAE-58180F58D22E}"/>
              </a:ext>
            </a:extLst>
          </p:cNvPr>
          <p:cNvSpPr>
            <a:spLocks noGrp="1"/>
          </p:cNvSpPr>
          <p:nvPr>
            <p:ph type="dt" sz="half" idx="10"/>
          </p:nvPr>
        </p:nvSpPr>
        <p:spPr/>
        <p:txBody>
          <a:bodyPr/>
          <a:lstStyle/>
          <a:p>
            <a:fld id="{4E63DAE2-CCD0-42BD-9B83-51C09B52CFEC}" type="datetimeFigureOut">
              <a:rPr lang="en-SG" smtClean="0"/>
              <a:t>11/4/2021</a:t>
            </a:fld>
            <a:endParaRPr lang="en-SG"/>
          </a:p>
        </p:txBody>
      </p:sp>
      <p:sp>
        <p:nvSpPr>
          <p:cNvPr id="5" name="Footer Placeholder 4">
            <a:extLst>
              <a:ext uri="{FF2B5EF4-FFF2-40B4-BE49-F238E27FC236}">
                <a16:creationId xmlns:a16="http://schemas.microsoft.com/office/drawing/2014/main" id="{98DD337D-A752-4F3E-9389-61295427F06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51AB9D7-A510-4BAE-B535-4D610E4B6EA7}"/>
              </a:ext>
            </a:extLst>
          </p:cNvPr>
          <p:cNvSpPr>
            <a:spLocks noGrp="1"/>
          </p:cNvSpPr>
          <p:nvPr>
            <p:ph type="sldNum" sz="quarter" idx="12"/>
          </p:nvPr>
        </p:nvSpPr>
        <p:spPr/>
        <p:txBody>
          <a:bodyPr/>
          <a:lstStyle/>
          <a:p>
            <a:fld id="{6EF805AA-F521-4D56-A450-1AEFBE953AA5}" type="slidenum">
              <a:rPr lang="en-SG" smtClean="0"/>
              <a:t>‹#›</a:t>
            </a:fld>
            <a:endParaRPr lang="en-SG"/>
          </a:p>
        </p:txBody>
      </p:sp>
    </p:spTree>
    <p:extLst>
      <p:ext uri="{BB962C8B-B14F-4D97-AF65-F5344CB8AC3E}">
        <p14:creationId xmlns:p14="http://schemas.microsoft.com/office/powerpoint/2010/main" val="3340586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58B1-8D6F-46C5-9585-FCEFE167EE8B}"/>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A41B979-96D9-425E-BA70-B2BC0C1FEF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AE7C8CF-736F-47F5-86D5-AF8301E2ABA5}"/>
              </a:ext>
            </a:extLst>
          </p:cNvPr>
          <p:cNvSpPr>
            <a:spLocks noGrp="1"/>
          </p:cNvSpPr>
          <p:nvPr>
            <p:ph type="dt" sz="half" idx="10"/>
          </p:nvPr>
        </p:nvSpPr>
        <p:spPr/>
        <p:txBody>
          <a:bodyPr/>
          <a:lstStyle/>
          <a:p>
            <a:fld id="{4E63DAE2-CCD0-42BD-9B83-51C09B52CFEC}" type="datetimeFigureOut">
              <a:rPr lang="en-SG" smtClean="0"/>
              <a:t>11/4/2021</a:t>
            </a:fld>
            <a:endParaRPr lang="en-SG"/>
          </a:p>
        </p:txBody>
      </p:sp>
      <p:sp>
        <p:nvSpPr>
          <p:cNvPr id="5" name="Footer Placeholder 4">
            <a:extLst>
              <a:ext uri="{FF2B5EF4-FFF2-40B4-BE49-F238E27FC236}">
                <a16:creationId xmlns:a16="http://schemas.microsoft.com/office/drawing/2014/main" id="{A2434D78-E64B-4A69-8302-2FC1E67B4D7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8E9BFD2-BD62-4017-A595-A41942AF57BD}"/>
              </a:ext>
            </a:extLst>
          </p:cNvPr>
          <p:cNvSpPr>
            <a:spLocks noGrp="1"/>
          </p:cNvSpPr>
          <p:nvPr>
            <p:ph type="sldNum" sz="quarter" idx="12"/>
          </p:nvPr>
        </p:nvSpPr>
        <p:spPr/>
        <p:txBody>
          <a:bodyPr/>
          <a:lstStyle/>
          <a:p>
            <a:fld id="{6EF805AA-F521-4D56-A450-1AEFBE953AA5}" type="slidenum">
              <a:rPr lang="en-SG" smtClean="0"/>
              <a:t>‹#›</a:t>
            </a:fld>
            <a:endParaRPr lang="en-SG"/>
          </a:p>
        </p:txBody>
      </p:sp>
    </p:spTree>
    <p:extLst>
      <p:ext uri="{BB962C8B-B14F-4D97-AF65-F5344CB8AC3E}">
        <p14:creationId xmlns:p14="http://schemas.microsoft.com/office/powerpoint/2010/main" val="3929400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FDE424-4505-49D2-B742-F73807848E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89031E9-A51D-4F0C-8358-C74F141A2A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1B66B3C-1AC6-40AE-BFAD-86BEE16B7F12}"/>
              </a:ext>
            </a:extLst>
          </p:cNvPr>
          <p:cNvSpPr>
            <a:spLocks noGrp="1"/>
          </p:cNvSpPr>
          <p:nvPr>
            <p:ph type="dt" sz="half" idx="10"/>
          </p:nvPr>
        </p:nvSpPr>
        <p:spPr/>
        <p:txBody>
          <a:bodyPr/>
          <a:lstStyle/>
          <a:p>
            <a:fld id="{4E63DAE2-CCD0-42BD-9B83-51C09B52CFEC}" type="datetimeFigureOut">
              <a:rPr lang="en-SG" smtClean="0"/>
              <a:t>11/4/2021</a:t>
            </a:fld>
            <a:endParaRPr lang="en-SG"/>
          </a:p>
        </p:txBody>
      </p:sp>
      <p:sp>
        <p:nvSpPr>
          <p:cNvPr id="5" name="Footer Placeholder 4">
            <a:extLst>
              <a:ext uri="{FF2B5EF4-FFF2-40B4-BE49-F238E27FC236}">
                <a16:creationId xmlns:a16="http://schemas.microsoft.com/office/drawing/2014/main" id="{8E22CA56-AEFE-4066-9DAF-6794F10073C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EF9E75C-E80F-4F05-8C53-87BB3E11589B}"/>
              </a:ext>
            </a:extLst>
          </p:cNvPr>
          <p:cNvSpPr>
            <a:spLocks noGrp="1"/>
          </p:cNvSpPr>
          <p:nvPr>
            <p:ph type="sldNum" sz="quarter" idx="12"/>
          </p:nvPr>
        </p:nvSpPr>
        <p:spPr/>
        <p:txBody>
          <a:bodyPr/>
          <a:lstStyle/>
          <a:p>
            <a:fld id="{6EF805AA-F521-4D56-A450-1AEFBE953AA5}" type="slidenum">
              <a:rPr lang="en-SG" smtClean="0"/>
              <a:t>‹#›</a:t>
            </a:fld>
            <a:endParaRPr lang="en-SG"/>
          </a:p>
        </p:txBody>
      </p:sp>
    </p:spTree>
    <p:extLst>
      <p:ext uri="{BB962C8B-B14F-4D97-AF65-F5344CB8AC3E}">
        <p14:creationId xmlns:p14="http://schemas.microsoft.com/office/powerpoint/2010/main" val="879540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82200" y="1002517"/>
            <a:ext cx="80276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933">
                <a:solidFill>
                  <a:schemeClr val="lt1"/>
                </a:solidFill>
              </a:defRPr>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3899000" y="3739317"/>
            <a:ext cx="43940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 name="Google Shape;12;p2"/>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 name="Google Shape;13;p2"/>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 name="Google Shape;14;p2"/>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 name="Google Shape;15;p2"/>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 name="Google Shape;16;p2"/>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7" name="Google Shape;17;p2"/>
          <p:cNvGrpSpPr/>
          <p:nvPr/>
        </p:nvGrpSpPr>
        <p:grpSpPr>
          <a:xfrm>
            <a:off x="11018243" y="-579155"/>
            <a:ext cx="251848" cy="1575376"/>
            <a:chOff x="2877432" y="975334"/>
            <a:chExt cx="188886" cy="1181532"/>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1" name="Google Shape;21;p2"/>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2" name="Google Shape;22;p2"/>
          <p:cNvGrpSpPr/>
          <p:nvPr/>
        </p:nvGrpSpPr>
        <p:grpSpPr>
          <a:xfrm>
            <a:off x="4120995" y="-711542"/>
            <a:ext cx="130745" cy="1530127"/>
            <a:chOff x="3347921" y="16006"/>
            <a:chExt cx="98059" cy="1147595"/>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5" name="Google Shape;25;p2"/>
          <p:cNvGrpSpPr/>
          <p:nvPr/>
        </p:nvGrpSpPr>
        <p:grpSpPr>
          <a:xfrm>
            <a:off x="6523695" y="-453482"/>
            <a:ext cx="161563" cy="1013993"/>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8" name="Google Shape;28;p2"/>
          <p:cNvGrpSpPr/>
          <p:nvPr/>
        </p:nvGrpSpPr>
        <p:grpSpPr>
          <a:xfrm>
            <a:off x="334156" y="3203069"/>
            <a:ext cx="251533" cy="3291140"/>
            <a:chOff x="250617" y="2402301"/>
            <a:chExt cx="188650" cy="2468355"/>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3" name="Google Shape;33;p2"/>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 name="Google Shape;34;p2"/>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5" name="Google Shape;35;p2"/>
          <p:cNvGrpSpPr/>
          <p:nvPr/>
        </p:nvGrpSpPr>
        <p:grpSpPr>
          <a:xfrm>
            <a:off x="2718253" y="231877"/>
            <a:ext cx="76799" cy="1109065"/>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07385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775900" y="4522195"/>
            <a:ext cx="5502000" cy="176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Tree>
    <p:extLst>
      <p:ext uri="{BB962C8B-B14F-4D97-AF65-F5344CB8AC3E}">
        <p14:creationId xmlns:p14="http://schemas.microsoft.com/office/powerpoint/2010/main" val="3409531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1020152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1220215" y="3066059"/>
            <a:ext cx="2508400" cy="859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2400">
                <a:solidFill>
                  <a:srgbClr val="000000"/>
                </a:solidFill>
              </a:defRPr>
            </a:lvl2pPr>
            <a:lvl3pPr lvl="2" algn="ctr">
              <a:lnSpc>
                <a:spcPct val="100000"/>
              </a:lnSpc>
              <a:spcBef>
                <a:spcPts val="0"/>
              </a:spcBef>
              <a:spcAft>
                <a:spcPts val="0"/>
              </a:spcAft>
              <a:buClr>
                <a:srgbClr val="000000"/>
              </a:buClr>
              <a:buSzPts val="1800"/>
              <a:buNone/>
              <a:defRPr sz="2400">
                <a:solidFill>
                  <a:srgbClr val="000000"/>
                </a:solidFill>
              </a:defRPr>
            </a:lvl3pPr>
            <a:lvl4pPr lvl="3" algn="ctr">
              <a:lnSpc>
                <a:spcPct val="100000"/>
              </a:lnSpc>
              <a:spcBef>
                <a:spcPts val="0"/>
              </a:spcBef>
              <a:spcAft>
                <a:spcPts val="0"/>
              </a:spcAft>
              <a:buClr>
                <a:srgbClr val="000000"/>
              </a:buClr>
              <a:buSzPts val="1800"/>
              <a:buNone/>
              <a:defRPr sz="2400">
                <a:solidFill>
                  <a:srgbClr val="000000"/>
                </a:solidFill>
              </a:defRPr>
            </a:lvl4pPr>
            <a:lvl5pPr lvl="4" algn="ctr">
              <a:lnSpc>
                <a:spcPct val="100000"/>
              </a:lnSpc>
              <a:spcBef>
                <a:spcPts val="0"/>
              </a:spcBef>
              <a:spcAft>
                <a:spcPts val="0"/>
              </a:spcAft>
              <a:buClr>
                <a:srgbClr val="000000"/>
              </a:buClr>
              <a:buSzPts val="1800"/>
              <a:buNone/>
              <a:defRPr sz="2400">
                <a:solidFill>
                  <a:srgbClr val="000000"/>
                </a:solidFill>
              </a:defRPr>
            </a:lvl5pPr>
            <a:lvl6pPr lvl="5" algn="ctr">
              <a:lnSpc>
                <a:spcPct val="100000"/>
              </a:lnSpc>
              <a:spcBef>
                <a:spcPts val="0"/>
              </a:spcBef>
              <a:spcAft>
                <a:spcPts val="0"/>
              </a:spcAft>
              <a:buClr>
                <a:srgbClr val="000000"/>
              </a:buClr>
              <a:buSzPts val="1800"/>
              <a:buNone/>
              <a:defRPr sz="2400">
                <a:solidFill>
                  <a:srgbClr val="000000"/>
                </a:solidFill>
              </a:defRPr>
            </a:lvl6pPr>
            <a:lvl7pPr lvl="6" algn="ctr">
              <a:lnSpc>
                <a:spcPct val="100000"/>
              </a:lnSpc>
              <a:spcBef>
                <a:spcPts val="0"/>
              </a:spcBef>
              <a:spcAft>
                <a:spcPts val="0"/>
              </a:spcAft>
              <a:buClr>
                <a:srgbClr val="000000"/>
              </a:buClr>
              <a:buSzPts val="1800"/>
              <a:buNone/>
              <a:defRPr sz="2400">
                <a:solidFill>
                  <a:srgbClr val="000000"/>
                </a:solidFill>
              </a:defRPr>
            </a:lvl7pPr>
            <a:lvl8pPr lvl="7" algn="ctr">
              <a:lnSpc>
                <a:spcPct val="100000"/>
              </a:lnSpc>
              <a:spcBef>
                <a:spcPts val="0"/>
              </a:spcBef>
              <a:spcAft>
                <a:spcPts val="0"/>
              </a:spcAft>
              <a:buClr>
                <a:srgbClr val="000000"/>
              </a:buClr>
              <a:buSzPts val="1800"/>
              <a:buNone/>
              <a:defRPr sz="2400">
                <a:solidFill>
                  <a:srgbClr val="000000"/>
                </a:solidFill>
              </a:defRPr>
            </a:lvl8pPr>
            <a:lvl9pPr lvl="8" algn="ctr">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44" name="Google Shape;44;p6"/>
          <p:cNvSpPr txBox="1">
            <a:spLocks noGrp="1"/>
          </p:cNvSpPr>
          <p:nvPr>
            <p:ph type="subTitle" idx="1"/>
          </p:nvPr>
        </p:nvSpPr>
        <p:spPr>
          <a:xfrm>
            <a:off x="1172185" y="2369863"/>
            <a:ext cx="2556400" cy="859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000000"/>
              </a:buClr>
              <a:buSzPts val="1000"/>
              <a:buNone/>
              <a:defRPr sz="1867"/>
            </a:lvl1pPr>
            <a:lvl2pPr lvl="1" algn="ctr">
              <a:lnSpc>
                <a:spcPct val="100000"/>
              </a:lnSpc>
              <a:spcBef>
                <a:spcPts val="0"/>
              </a:spcBef>
              <a:spcAft>
                <a:spcPts val="0"/>
              </a:spcAft>
              <a:buClr>
                <a:srgbClr val="000000"/>
              </a:buClr>
              <a:buSzPts val="1000"/>
              <a:buNone/>
              <a:defRPr sz="1333">
                <a:solidFill>
                  <a:srgbClr val="000000"/>
                </a:solidFill>
              </a:defRPr>
            </a:lvl2pPr>
            <a:lvl3pPr lvl="2" algn="ctr">
              <a:lnSpc>
                <a:spcPct val="100000"/>
              </a:lnSpc>
              <a:spcBef>
                <a:spcPts val="0"/>
              </a:spcBef>
              <a:spcAft>
                <a:spcPts val="0"/>
              </a:spcAft>
              <a:buClr>
                <a:srgbClr val="000000"/>
              </a:buClr>
              <a:buSzPts val="1000"/>
              <a:buNone/>
              <a:defRPr sz="1333">
                <a:solidFill>
                  <a:srgbClr val="000000"/>
                </a:solidFill>
              </a:defRPr>
            </a:lvl3pPr>
            <a:lvl4pPr lvl="3" algn="ctr">
              <a:lnSpc>
                <a:spcPct val="100000"/>
              </a:lnSpc>
              <a:spcBef>
                <a:spcPts val="0"/>
              </a:spcBef>
              <a:spcAft>
                <a:spcPts val="0"/>
              </a:spcAft>
              <a:buClr>
                <a:srgbClr val="000000"/>
              </a:buClr>
              <a:buSzPts val="1000"/>
              <a:buNone/>
              <a:defRPr sz="1333">
                <a:solidFill>
                  <a:srgbClr val="000000"/>
                </a:solidFill>
              </a:defRPr>
            </a:lvl4pPr>
            <a:lvl5pPr lvl="4" algn="ctr">
              <a:lnSpc>
                <a:spcPct val="100000"/>
              </a:lnSpc>
              <a:spcBef>
                <a:spcPts val="0"/>
              </a:spcBef>
              <a:spcAft>
                <a:spcPts val="0"/>
              </a:spcAft>
              <a:buClr>
                <a:srgbClr val="000000"/>
              </a:buClr>
              <a:buSzPts val="1000"/>
              <a:buNone/>
              <a:defRPr sz="1333">
                <a:solidFill>
                  <a:srgbClr val="000000"/>
                </a:solidFill>
              </a:defRPr>
            </a:lvl5pPr>
            <a:lvl6pPr lvl="5" algn="ctr">
              <a:lnSpc>
                <a:spcPct val="100000"/>
              </a:lnSpc>
              <a:spcBef>
                <a:spcPts val="0"/>
              </a:spcBef>
              <a:spcAft>
                <a:spcPts val="0"/>
              </a:spcAft>
              <a:buClr>
                <a:srgbClr val="000000"/>
              </a:buClr>
              <a:buSzPts val="1000"/>
              <a:buNone/>
              <a:defRPr sz="1333">
                <a:solidFill>
                  <a:srgbClr val="000000"/>
                </a:solidFill>
              </a:defRPr>
            </a:lvl6pPr>
            <a:lvl7pPr lvl="6" algn="ctr">
              <a:lnSpc>
                <a:spcPct val="100000"/>
              </a:lnSpc>
              <a:spcBef>
                <a:spcPts val="0"/>
              </a:spcBef>
              <a:spcAft>
                <a:spcPts val="0"/>
              </a:spcAft>
              <a:buClr>
                <a:srgbClr val="000000"/>
              </a:buClr>
              <a:buSzPts val="1000"/>
              <a:buNone/>
              <a:defRPr sz="1333">
                <a:solidFill>
                  <a:srgbClr val="000000"/>
                </a:solidFill>
              </a:defRPr>
            </a:lvl7pPr>
            <a:lvl8pPr lvl="7" algn="ctr">
              <a:lnSpc>
                <a:spcPct val="100000"/>
              </a:lnSpc>
              <a:spcBef>
                <a:spcPts val="0"/>
              </a:spcBef>
              <a:spcAft>
                <a:spcPts val="0"/>
              </a:spcAft>
              <a:buClr>
                <a:srgbClr val="000000"/>
              </a:buClr>
              <a:buSzPts val="1000"/>
              <a:buNone/>
              <a:defRPr sz="1333">
                <a:solidFill>
                  <a:srgbClr val="000000"/>
                </a:solidFill>
              </a:defRPr>
            </a:lvl8pPr>
            <a:lvl9pPr lvl="8" algn="ctr">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45" name="Google Shape;45;p6"/>
          <p:cNvSpPr txBox="1">
            <a:spLocks noGrp="1"/>
          </p:cNvSpPr>
          <p:nvPr>
            <p:ph type="ctrTitle" idx="2"/>
          </p:nvPr>
        </p:nvSpPr>
        <p:spPr>
          <a:xfrm>
            <a:off x="8460691" y="3066059"/>
            <a:ext cx="25084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2400">
                <a:solidFill>
                  <a:srgbClr val="000000"/>
                </a:solidFill>
              </a:defRPr>
            </a:lvl2pPr>
            <a:lvl3pPr lvl="2" algn="ctr">
              <a:lnSpc>
                <a:spcPct val="100000"/>
              </a:lnSpc>
              <a:spcBef>
                <a:spcPts val="0"/>
              </a:spcBef>
              <a:spcAft>
                <a:spcPts val="0"/>
              </a:spcAft>
              <a:buClr>
                <a:srgbClr val="000000"/>
              </a:buClr>
              <a:buSzPts val="1800"/>
              <a:buNone/>
              <a:defRPr sz="2400">
                <a:solidFill>
                  <a:srgbClr val="000000"/>
                </a:solidFill>
              </a:defRPr>
            </a:lvl3pPr>
            <a:lvl4pPr lvl="3" algn="ctr">
              <a:lnSpc>
                <a:spcPct val="100000"/>
              </a:lnSpc>
              <a:spcBef>
                <a:spcPts val="0"/>
              </a:spcBef>
              <a:spcAft>
                <a:spcPts val="0"/>
              </a:spcAft>
              <a:buClr>
                <a:srgbClr val="000000"/>
              </a:buClr>
              <a:buSzPts val="1800"/>
              <a:buNone/>
              <a:defRPr sz="2400">
                <a:solidFill>
                  <a:srgbClr val="000000"/>
                </a:solidFill>
              </a:defRPr>
            </a:lvl4pPr>
            <a:lvl5pPr lvl="4" algn="ctr">
              <a:lnSpc>
                <a:spcPct val="100000"/>
              </a:lnSpc>
              <a:spcBef>
                <a:spcPts val="0"/>
              </a:spcBef>
              <a:spcAft>
                <a:spcPts val="0"/>
              </a:spcAft>
              <a:buClr>
                <a:srgbClr val="000000"/>
              </a:buClr>
              <a:buSzPts val="1800"/>
              <a:buNone/>
              <a:defRPr sz="2400">
                <a:solidFill>
                  <a:srgbClr val="000000"/>
                </a:solidFill>
              </a:defRPr>
            </a:lvl5pPr>
            <a:lvl6pPr lvl="5" algn="ctr">
              <a:lnSpc>
                <a:spcPct val="100000"/>
              </a:lnSpc>
              <a:spcBef>
                <a:spcPts val="0"/>
              </a:spcBef>
              <a:spcAft>
                <a:spcPts val="0"/>
              </a:spcAft>
              <a:buClr>
                <a:srgbClr val="000000"/>
              </a:buClr>
              <a:buSzPts val="1800"/>
              <a:buNone/>
              <a:defRPr sz="2400">
                <a:solidFill>
                  <a:srgbClr val="000000"/>
                </a:solidFill>
              </a:defRPr>
            </a:lvl6pPr>
            <a:lvl7pPr lvl="6" algn="ctr">
              <a:lnSpc>
                <a:spcPct val="100000"/>
              </a:lnSpc>
              <a:spcBef>
                <a:spcPts val="0"/>
              </a:spcBef>
              <a:spcAft>
                <a:spcPts val="0"/>
              </a:spcAft>
              <a:buClr>
                <a:srgbClr val="000000"/>
              </a:buClr>
              <a:buSzPts val="1800"/>
              <a:buNone/>
              <a:defRPr sz="2400">
                <a:solidFill>
                  <a:srgbClr val="000000"/>
                </a:solidFill>
              </a:defRPr>
            </a:lvl7pPr>
            <a:lvl8pPr lvl="7" algn="ctr">
              <a:lnSpc>
                <a:spcPct val="100000"/>
              </a:lnSpc>
              <a:spcBef>
                <a:spcPts val="0"/>
              </a:spcBef>
              <a:spcAft>
                <a:spcPts val="0"/>
              </a:spcAft>
              <a:buClr>
                <a:srgbClr val="000000"/>
              </a:buClr>
              <a:buSzPts val="1800"/>
              <a:buNone/>
              <a:defRPr sz="2400">
                <a:solidFill>
                  <a:srgbClr val="000000"/>
                </a:solidFill>
              </a:defRPr>
            </a:lvl8pPr>
            <a:lvl9pPr lvl="8" algn="ctr">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46" name="Google Shape;46;p6"/>
          <p:cNvSpPr txBox="1">
            <a:spLocks noGrp="1"/>
          </p:cNvSpPr>
          <p:nvPr>
            <p:ph type="subTitle" idx="3"/>
          </p:nvPr>
        </p:nvSpPr>
        <p:spPr>
          <a:xfrm>
            <a:off x="8460691" y="2369863"/>
            <a:ext cx="2508400" cy="859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000"/>
              <a:buNone/>
              <a:defRPr sz="1867"/>
            </a:lvl1pPr>
            <a:lvl2pPr lvl="1" algn="ctr">
              <a:lnSpc>
                <a:spcPct val="100000"/>
              </a:lnSpc>
              <a:spcBef>
                <a:spcPts val="0"/>
              </a:spcBef>
              <a:spcAft>
                <a:spcPts val="0"/>
              </a:spcAft>
              <a:buClr>
                <a:srgbClr val="000000"/>
              </a:buClr>
              <a:buSzPts val="1000"/>
              <a:buNone/>
              <a:defRPr sz="1333">
                <a:solidFill>
                  <a:srgbClr val="000000"/>
                </a:solidFill>
              </a:defRPr>
            </a:lvl2pPr>
            <a:lvl3pPr lvl="2" algn="ctr">
              <a:lnSpc>
                <a:spcPct val="100000"/>
              </a:lnSpc>
              <a:spcBef>
                <a:spcPts val="0"/>
              </a:spcBef>
              <a:spcAft>
                <a:spcPts val="0"/>
              </a:spcAft>
              <a:buClr>
                <a:srgbClr val="000000"/>
              </a:buClr>
              <a:buSzPts val="1000"/>
              <a:buNone/>
              <a:defRPr sz="1333">
                <a:solidFill>
                  <a:srgbClr val="000000"/>
                </a:solidFill>
              </a:defRPr>
            </a:lvl3pPr>
            <a:lvl4pPr lvl="3" algn="ctr">
              <a:lnSpc>
                <a:spcPct val="100000"/>
              </a:lnSpc>
              <a:spcBef>
                <a:spcPts val="0"/>
              </a:spcBef>
              <a:spcAft>
                <a:spcPts val="0"/>
              </a:spcAft>
              <a:buClr>
                <a:srgbClr val="000000"/>
              </a:buClr>
              <a:buSzPts val="1000"/>
              <a:buNone/>
              <a:defRPr sz="1333">
                <a:solidFill>
                  <a:srgbClr val="000000"/>
                </a:solidFill>
              </a:defRPr>
            </a:lvl4pPr>
            <a:lvl5pPr lvl="4" algn="ctr">
              <a:lnSpc>
                <a:spcPct val="100000"/>
              </a:lnSpc>
              <a:spcBef>
                <a:spcPts val="0"/>
              </a:spcBef>
              <a:spcAft>
                <a:spcPts val="0"/>
              </a:spcAft>
              <a:buClr>
                <a:srgbClr val="000000"/>
              </a:buClr>
              <a:buSzPts val="1000"/>
              <a:buNone/>
              <a:defRPr sz="1333">
                <a:solidFill>
                  <a:srgbClr val="000000"/>
                </a:solidFill>
              </a:defRPr>
            </a:lvl5pPr>
            <a:lvl6pPr lvl="5" algn="ctr">
              <a:lnSpc>
                <a:spcPct val="100000"/>
              </a:lnSpc>
              <a:spcBef>
                <a:spcPts val="0"/>
              </a:spcBef>
              <a:spcAft>
                <a:spcPts val="0"/>
              </a:spcAft>
              <a:buClr>
                <a:srgbClr val="000000"/>
              </a:buClr>
              <a:buSzPts val="1000"/>
              <a:buNone/>
              <a:defRPr sz="1333">
                <a:solidFill>
                  <a:srgbClr val="000000"/>
                </a:solidFill>
              </a:defRPr>
            </a:lvl6pPr>
            <a:lvl7pPr lvl="6" algn="ctr">
              <a:lnSpc>
                <a:spcPct val="100000"/>
              </a:lnSpc>
              <a:spcBef>
                <a:spcPts val="0"/>
              </a:spcBef>
              <a:spcAft>
                <a:spcPts val="0"/>
              </a:spcAft>
              <a:buClr>
                <a:srgbClr val="000000"/>
              </a:buClr>
              <a:buSzPts val="1000"/>
              <a:buNone/>
              <a:defRPr sz="1333">
                <a:solidFill>
                  <a:srgbClr val="000000"/>
                </a:solidFill>
              </a:defRPr>
            </a:lvl7pPr>
            <a:lvl8pPr lvl="7" algn="ctr">
              <a:lnSpc>
                <a:spcPct val="100000"/>
              </a:lnSpc>
              <a:spcBef>
                <a:spcPts val="0"/>
              </a:spcBef>
              <a:spcAft>
                <a:spcPts val="0"/>
              </a:spcAft>
              <a:buClr>
                <a:srgbClr val="000000"/>
              </a:buClr>
              <a:buSzPts val="1000"/>
              <a:buNone/>
              <a:defRPr sz="1333">
                <a:solidFill>
                  <a:srgbClr val="000000"/>
                </a:solidFill>
              </a:defRPr>
            </a:lvl8pPr>
            <a:lvl9pPr lvl="8" algn="ctr">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47" name="Google Shape;47;p6"/>
          <p:cNvSpPr txBox="1">
            <a:spLocks noGrp="1"/>
          </p:cNvSpPr>
          <p:nvPr>
            <p:ph type="ctrTitle" idx="4"/>
          </p:nvPr>
        </p:nvSpPr>
        <p:spPr>
          <a:xfrm>
            <a:off x="1220215" y="3815367"/>
            <a:ext cx="2508400" cy="859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2400">
                <a:solidFill>
                  <a:srgbClr val="000000"/>
                </a:solidFill>
              </a:defRPr>
            </a:lvl2pPr>
            <a:lvl3pPr lvl="2" algn="ctr">
              <a:lnSpc>
                <a:spcPct val="100000"/>
              </a:lnSpc>
              <a:spcBef>
                <a:spcPts val="0"/>
              </a:spcBef>
              <a:spcAft>
                <a:spcPts val="0"/>
              </a:spcAft>
              <a:buClr>
                <a:srgbClr val="000000"/>
              </a:buClr>
              <a:buSzPts val="1800"/>
              <a:buNone/>
              <a:defRPr sz="2400">
                <a:solidFill>
                  <a:srgbClr val="000000"/>
                </a:solidFill>
              </a:defRPr>
            </a:lvl3pPr>
            <a:lvl4pPr lvl="3" algn="ctr">
              <a:lnSpc>
                <a:spcPct val="100000"/>
              </a:lnSpc>
              <a:spcBef>
                <a:spcPts val="0"/>
              </a:spcBef>
              <a:spcAft>
                <a:spcPts val="0"/>
              </a:spcAft>
              <a:buClr>
                <a:srgbClr val="000000"/>
              </a:buClr>
              <a:buSzPts val="1800"/>
              <a:buNone/>
              <a:defRPr sz="2400">
                <a:solidFill>
                  <a:srgbClr val="000000"/>
                </a:solidFill>
              </a:defRPr>
            </a:lvl4pPr>
            <a:lvl5pPr lvl="4" algn="ctr">
              <a:lnSpc>
                <a:spcPct val="100000"/>
              </a:lnSpc>
              <a:spcBef>
                <a:spcPts val="0"/>
              </a:spcBef>
              <a:spcAft>
                <a:spcPts val="0"/>
              </a:spcAft>
              <a:buClr>
                <a:srgbClr val="000000"/>
              </a:buClr>
              <a:buSzPts val="1800"/>
              <a:buNone/>
              <a:defRPr sz="2400">
                <a:solidFill>
                  <a:srgbClr val="000000"/>
                </a:solidFill>
              </a:defRPr>
            </a:lvl5pPr>
            <a:lvl6pPr lvl="5" algn="ctr">
              <a:lnSpc>
                <a:spcPct val="100000"/>
              </a:lnSpc>
              <a:spcBef>
                <a:spcPts val="0"/>
              </a:spcBef>
              <a:spcAft>
                <a:spcPts val="0"/>
              </a:spcAft>
              <a:buClr>
                <a:srgbClr val="000000"/>
              </a:buClr>
              <a:buSzPts val="1800"/>
              <a:buNone/>
              <a:defRPr sz="2400">
                <a:solidFill>
                  <a:srgbClr val="000000"/>
                </a:solidFill>
              </a:defRPr>
            </a:lvl6pPr>
            <a:lvl7pPr lvl="6" algn="ctr">
              <a:lnSpc>
                <a:spcPct val="100000"/>
              </a:lnSpc>
              <a:spcBef>
                <a:spcPts val="0"/>
              </a:spcBef>
              <a:spcAft>
                <a:spcPts val="0"/>
              </a:spcAft>
              <a:buClr>
                <a:srgbClr val="000000"/>
              </a:buClr>
              <a:buSzPts val="1800"/>
              <a:buNone/>
              <a:defRPr sz="2400">
                <a:solidFill>
                  <a:srgbClr val="000000"/>
                </a:solidFill>
              </a:defRPr>
            </a:lvl7pPr>
            <a:lvl8pPr lvl="7" algn="ctr">
              <a:lnSpc>
                <a:spcPct val="100000"/>
              </a:lnSpc>
              <a:spcBef>
                <a:spcPts val="0"/>
              </a:spcBef>
              <a:spcAft>
                <a:spcPts val="0"/>
              </a:spcAft>
              <a:buClr>
                <a:srgbClr val="000000"/>
              </a:buClr>
              <a:buSzPts val="1800"/>
              <a:buNone/>
              <a:defRPr sz="2400">
                <a:solidFill>
                  <a:srgbClr val="000000"/>
                </a:solidFill>
              </a:defRPr>
            </a:lvl8pPr>
            <a:lvl9pPr lvl="8" algn="ctr">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48" name="Google Shape;48;p6"/>
          <p:cNvSpPr txBox="1">
            <a:spLocks noGrp="1"/>
          </p:cNvSpPr>
          <p:nvPr>
            <p:ph type="subTitle" idx="5"/>
          </p:nvPr>
        </p:nvSpPr>
        <p:spPr>
          <a:xfrm>
            <a:off x="1220215" y="4471033"/>
            <a:ext cx="2508400" cy="859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867"/>
            </a:lvl1pPr>
            <a:lvl2pPr lvl="1" algn="ctr">
              <a:lnSpc>
                <a:spcPct val="100000"/>
              </a:lnSpc>
              <a:spcBef>
                <a:spcPts val="0"/>
              </a:spcBef>
              <a:spcAft>
                <a:spcPts val="0"/>
              </a:spcAft>
              <a:buClr>
                <a:srgbClr val="000000"/>
              </a:buClr>
              <a:buSzPts val="1000"/>
              <a:buNone/>
              <a:defRPr sz="1333">
                <a:solidFill>
                  <a:srgbClr val="000000"/>
                </a:solidFill>
              </a:defRPr>
            </a:lvl2pPr>
            <a:lvl3pPr lvl="2" algn="ctr">
              <a:lnSpc>
                <a:spcPct val="100000"/>
              </a:lnSpc>
              <a:spcBef>
                <a:spcPts val="0"/>
              </a:spcBef>
              <a:spcAft>
                <a:spcPts val="0"/>
              </a:spcAft>
              <a:buClr>
                <a:srgbClr val="000000"/>
              </a:buClr>
              <a:buSzPts val="1000"/>
              <a:buNone/>
              <a:defRPr sz="1333">
                <a:solidFill>
                  <a:srgbClr val="000000"/>
                </a:solidFill>
              </a:defRPr>
            </a:lvl3pPr>
            <a:lvl4pPr lvl="3" algn="ctr">
              <a:lnSpc>
                <a:spcPct val="100000"/>
              </a:lnSpc>
              <a:spcBef>
                <a:spcPts val="0"/>
              </a:spcBef>
              <a:spcAft>
                <a:spcPts val="0"/>
              </a:spcAft>
              <a:buClr>
                <a:srgbClr val="000000"/>
              </a:buClr>
              <a:buSzPts val="1000"/>
              <a:buNone/>
              <a:defRPr sz="1333">
                <a:solidFill>
                  <a:srgbClr val="000000"/>
                </a:solidFill>
              </a:defRPr>
            </a:lvl4pPr>
            <a:lvl5pPr lvl="4" algn="ctr">
              <a:lnSpc>
                <a:spcPct val="100000"/>
              </a:lnSpc>
              <a:spcBef>
                <a:spcPts val="0"/>
              </a:spcBef>
              <a:spcAft>
                <a:spcPts val="0"/>
              </a:spcAft>
              <a:buClr>
                <a:srgbClr val="000000"/>
              </a:buClr>
              <a:buSzPts val="1000"/>
              <a:buNone/>
              <a:defRPr sz="1333">
                <a:solidFill>
                  <a:srgbClr val="000000"/>
                </a:solidFill>
              </a:defRPr>
            </a:lvl5pPr>
            <a:lvl6pPr lvl="5" algn="ctr">
              <a:lnSpc>
                <a:spcPct val="100000"/>
              </a:lnSpc>
              <a:spcBef>
                <a:spcPts val="0"/>
              </a:spcBef>
              <a:spcAft>
                <a:spcPts val="0"/>
              </a:spcAft>
              <a:buClr>
                <a:srgbClr val="000000"/>
              </a:buClr>
              <a:buSzPts val="1000"/>
              <a:buNone/>
              <a:defRPr sz="1333">
                <a:solidFill>
                  <a:srgbClr val="000000"/>
                </a:solidFill>
              </a:defRPr>
            </a:lvl6pPr>
            <a:lvl7pPr lvl="6" algn="ctr">
              <a:lnSpc>
                <a:spcPct val="100000"/>
              </a:lnSpc>
              <a:spcBef>
                <a:spcPts val="0"/>
              </a:spcBef>
              <a:spcAft>
                <a:spcPts val="0"/>
              </a:spcAft>
              <a:buClr>
                <a:srgbClr val="000000"/>
              </a:buClr>
              <a:buSzPts val="1000"/>
              <a:buNone/>
              <a:defRPr sz="1333">
                <a:solidFill>
                  <a:srgbClr val="000000"/>
                </a:solidFill>
              </a:defRPr>
            </a:lvl7pPr>
            <a:lvl8pPr lvl="7" algn="ctr">
              <a:lnSpc>
                <a:spcPct val="100000"/>
              </a:lnSpc>
              <a:spcBef>
                <a:spcPts val="0"/>
              </a:spcBef>
              <a:spcAft>
                <a:spcPts val="0"/>
              </a:spcAft>
              <a:buClr>
                <a:srgbClr val="000000"/>
              </a:buClr>
              <a:buSzPts val="1000"/>
              <a:buNone/>
              <a:defRPr sz="1333">
                <a:solidFill>
                  <a:srgbClr val="000000"/>
                </a:solidFill>
              </a:defRPr>
            </a:lvl8pPr>
            <a:lvl9pPr lvl="8" algn="ctr">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49" name="Google Shape;49;p6"/>
          <p:cNvSpPr txBox="1">
            <a:spLocks noGrp="1"/>
          </p:cNvSpPr>
          <p:nvPr>
            <p:ph type="ctrTitle" idx="6"/>
          </p:nvPr>
        </p:nvSpPr>
        <p:spPr>
          <a:xfrm>
            <a:off x="8460691" y="3815367"/>
            <a:ext cx="2508400" cy="859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2400">
                <a:solidFill>
                  <a:srgbClr val="000000"/>
                </a:solidFill>
              </a:defRPr>
            </a:lvl2pPr>
            <a:lvl3pPr lvl="2" algn="ctr">
              <a:lnSpc>
                <a:spcPct val="100000"/>
              </a:lnSpc>
              <a:spcBef>
                <a:spcPts val="0"/>
              </a:spcBef>
              <a:spcAft>
                <a:spcPts val="0"/>
              </a:spcAft>
              <a:buClr>
                <a:srgbClr val="000000"/>
              </a:buClr>
              <a:buSzPts val="1800"/>
              <a:buNone/>
              <a:defRPr sz="2400">
                <a:solidFill>
                  <a:srgbClr val="000000"/>
                </a:solidFill>
              </a:defRPr>
            </a:lvl3pPr>
            <a:lvl4pPr lvl="3" algn="ctr">
              <a:lnSpc>
                <a:spcPct val="100000"/>
              </a:lnSpc>
              <a:spcBef>
                <a:spcPts val="0"/>
              </a:spcBef>
              <a:spcAft>
                <a:spcPts val="0"/>
              </a:spcAft>
              <a:buClr>
                <a:srgbClr val="000000"/>
              </a:buClr>
              <a:buSzPts val="1800"/>
              <a:buNone/>
              <a:defRPr sz="2400">
                <a:solidFill>
                  <a:srgbClr val="000000"/>
                </a:solidFill>
              </a:defRPr>
            </a:lvl4pPr>
            <a:lvl5pPr lvl="4" algn="ctr">
              <a:lnSpc>
                <a:spcPct val="100000"/>
              </a:lnSpc>
              <a:spcBef>
                <a:spcPts val="0"/>
              </a:spcBef>
              <a:spcAft>
                <a:spcPts val="0"/>
              </a:spcAft>
              <a:buClr>
                <a:srgbClr val="000000"/>
              </a:buClr>
              <a:buSzPts val="1800"/>
              <a:buNone/>
              <a:defRPr sz="2400">
                <a:solidFill>
                  <a:srgbClr val="000000"/>
                </a:solidFill>
              </a:defRPr>
            </a:lvl5pPr>
            <a:lvl6pPr lvl="5" algn="ctr">
              <a:lnSpc>
                <a:spcPct val="100000"/>
              </a:lnSpc>
              <a:spcBef>
                <a:spcPts val="0"/>
              </a:spcBef>
              <a:spcAft>
                <a:spcPts val="0"/>
              </a:spcAft>
              <a:buClr>
                <a:srgbClr val="000000"/>
              </a:buClr>
              <a:buSzPts val="1800"/>
              <a:buNone/>
              <a:defRPr sz="2400">
                <a:solidFill>
                  <a:srgbClr val="000000"/>
                </a:solidFill>
              </a:defRPr>
            </a:lvl6pPr>
            <a:lvl7pPr lvl="6" algn="ctr">
              <a:lnSpc>
                <a:spcPct val="100000"/>
              </a:lnSpc>
              <a:spcBef>
                <a:spcPts val="0"/>
              </a:spcBef>
              <a:spcAft>
                <a:spcPts val="0"/>
              </a:spcAft>
              <a:buClr>
                <a:srgbClr val="000000"/>
              </a:buClr>
              <a:buSzPts val="1800"/>
              <a:buNone/>
              <a:defRPr sz="2400">
                <a:solidFill>
                  <a:srgbClr val="000000"/>
                </a:solidFill>
              </a:defRPr>
            </a:lvl7pPr>
            <a:lvl8pPr lvl="7" algn="ctr">
              <a:lnSpc>
                <a:spcPct val="100000"/>
              </a:lnSpc>
              <a:spcBef>
                <a:spcPts val="0"/>
              </a:spcBef>
              <a:spcAft>
                <a:spcPts val="0"/>
              </a:spcAft>
              <a:buClr>
                <a:srgbClr val="000000"/>
              </a:buClr>
              <a:buSzPts val="1800"/>
              <a:buNone/>
              <a:defRPr sz="2400">
                <a:solidFill>
                  <a:srgbClr val="000000"/>
                </a:solidFill>
              </a:defRPr>
            </a:lvl8pPr>
            <a:lvl9pPr lvl="8" algn="ctr">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50" name="Google Shape;50;p6"/>
          <p:cNvSpPr txBox="1">
            <a:spLocks noGrp="1"/>
          </p:cNvSpPr>
          <p:nvPr>
            <p:ph type="subTitle" idx="7"/>
          </p:nvPr>
        </p:nvSpPr>
        <p:spPr>
          <a:xfrm>
            <a:off x="8460691" y="4471033"/>
            <a:ext cx="220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867"/>
            </a:lvl1pPr>
            <a:lvl2pPr lvl="1" algn="ctr">
              <a:lnSpc>
                <a:spcPct val="100000"/>
              </a:lnSpc>
              <a:spcBef>
                <a:spcPts val="0"/>
              </a:spcBef>
              <a:spcAft>
                <a:spcPts val="0"/>
              </a:spcAft>
              <a:buClr>
                <a:srgbClr val="000000"/>
              </a:buClr>
              <a:buSzPts val="1000"/>
              <a:buNone/>
              <a:defRPr sz="1333">
                <a:solidFill>
                  <a:srgbClr val="000000"/>
                </a:solidFill>
              </a:defRPr>
            </a:lvl2pPr>
            <a:lvl3pPr lvl="2" algn="ctr">
              <a:lnSpc>
                <a:spcPct val="100000"/>
              </a:lnSpc>
              <a:spcBef>
                <a:spcPts val="0"/>
              </a:spcBef>
              <a:spcAft>
                <a:spcPts val="0"/>
              </a:spcAft>
              <a:buClr>
                <a:srgbClr val="000000"/>
              </a:buClr>
              <a:buSzPts val="1000"/>
              <a:buNone/>
              <a:defRPr sz="1333">
                <a:solidFill>
                  <a:srgbClr val="000000"/>
                </a:solidFill>
              </a:defRPr>
            </a:lvl3pPr>
            <a:lvl4pPr lvl="3" algn="ctr">
              <a:lnSpc>
                <a:spcPct val="100000"/>
              </a:lnSpc>
              <a:spcBef>
                <a:spcPts val="0"/>
              </a:spcBef>
              <a:spcAft>
                <a:spcPts val="0"/>
              </a:spcAft>
              <a:buClr>
                <a:srgbClr val="000000"/>
              </a:buClr>
              <a:buSzPts val="1000"/>
              <a:buNone/>
              <a:defRPr sz="1333">
                <a:solidFill>
                  <a:srgbClr val="000000"/>
                </a:solidFill>
              </a:defRPr>
            </a:lvl4pPr>
            <a:lvl5pPr lvl="4" algn="ctr">
              <a:lnSpc>
                <a:spcPct val="100000"/>
              </a:lnSpc>
              <a:spcBef>
                <a:spcPts val="0"/>
              </a:spcBef>
              <a:spcAft>
                <a:spcPts val="0"/>
              </a:spcAft>
              <a:buClr>
                <a:srgbClr val="000000"/>
              </a:buClr>
              <a:buSzPts val="1000"/>
              <a:buNone/>
              <a:defRPr sz="1333">
                <a:solidFill>
                  <a:srgbClr val="000000"/>
                </a:solidFill>
              </a:defRPr>
            </a:lvl5pPr>
            <a:lvl6pPr lvl="5" algn="ctr">
              <a:lnSpc>
                <a:spcPct val="100000"/>
              </a:lnSpc>
              <a:spcBef>
                <a:spcPts val="0"/>
              </a:spcBef>
              <a:spcAft>
                <a:spcPts val="0"/>
              </a:spcAft>
              <a:buClr>
                <a:srgbClr val="000000"/>
              </a:buClr>
              <a:buSzPts val="1000"/>
              <a:buNone/>
              <a:defRPr sz="1333">
                <a:solidFill>
                  <a:srgbClr val="000000"/>
                </a:solidFill>
              </a:defRPr>
            </a:lvl6pPr>
            <a:lvl7pPr lvl="6" algn="ctr">
              <a:lnSpc>
                <a:spcPct val="100000"/>
              </a:lnSpc>
              <a:spcBef>
                <a:spcPts val="0"/>
              </a:spcBef>
              <a:spcAft>
                <a:spcPts val="0"/>
              </a:spcAft>
              <a:buClr>
                <a:srgbClr val="000000"/>
              </a:buClr>
              <a:buSzPts val="1000"/>
              <a:buNone/>
              <a:defRPr sz="1333">
                <a:solidFill>
                  <a:srgbClr val="000000"/>
                </a:solidFill>
              </a:defRPr>
            </a:lvl7pPr>
            <a:lvl8pPr lvl="7" algn="ctr">
              <a:lnSpc>
                <a:spcPct val="100000"/>
              </a:lnSpc>
              <a:spcBef>
                <a:spcPts val="0"/>
              </a:spcBef>
              <a:spcAft>
                <a:spcPts val="0"/>
              </a:spcAft>
              <a:buClr>
                <a:srgbClr val="000000"/>
              </a:buClr>
              <a:buSzPts val="1000"/>
              <a:buNone/>
              <a:defRPr sz="1333">
                <a:solidFill>
                  <a:srgbClr val="000000"/>
                </a:solidFill>
              </a:defRPr>
            </a:lvl8pPr>
            <a:lvl9pPr lvl="8" algn="ctr">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51" name="Google Shape;51;p6"/>
          <p:cNvSpPr txBox="1">
            <a:spLocks noGrp="1"/>
          </p:cNvSpPr>
          <p:nvPr>
            <p:ph type="ctrTitle" idx="8"/>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4000"/>
            </a:lvl1pPr>
            <a:lvl2pPr lvl="1" algn="ctr">
              <a:lnSpc>
                <a:spcPct val="100000"/>
              </a:lnSpc>
              <a:spcBef>
                <a:spcPts val="0"/>
              </a:spcBef>
              <a:spcAft>
                <a:spcPts val="0"/>
              </a:spcAft>
              <a:buClr>
                <a:srgbClr val="D9D9D9"/>
              </a:buClr>
              <a:buSzPts val="1800"/>
              <a:buNone/>
              <a:defRPr sz="2400">
                <a:solidFill>
                  <a:srgbClr val="D9D9D9"/>
                </a:solidFill>
              </a:defRPr>
            </a:lvl2pPr>
            <a:lvl3pPr lvl="2" algn="ctr">
              <a:lnSpc>
                <a:spcPct val="100000"/>
              </a:lnSpc>
              <a:spcBef>
                <a:spcPts val="0"/>
              </a:spcBef>
              <a:spcAft>
                <a:spcPts val="0"/>
              </a:spcAft>
              <a:buClr>
                <a:srgbClr val="D9D9D9"/>
              </a:buClr>
              <a:buSzPts val="1800"/>
              <a:buNone/>
              <a:defRPr sz="2400">
                <a:solidFill>
                  <a:srgbClr val="D9D9D9"/>
                </a:solidFill>
              </a:defRPr>
            </a:lvl3pPr>
            <a:lvl4pPr lvl="3" algn="ctr">
              <a:lnSpc>
                <a:spcPct val="100000"/>
              </a:lnSpc>
              <a:spcBef>
                <a:spcPts val="0"/>
              </a:spcBef>
              <a:spcAft>
                <a:spcPts val="0"/>
              </a:spcAft>
              <a:buClr>
                <a:srgbClr val="D9D9D9"/>
              </a:buClr>
              <a:buSzPts val="1800"/>
              <a:buNone/>
              <a:defRPr sz="2400">
                <a:solidFill>
                  <a:srgbClr val="D9D9D9"/>
                </a:solidFill>
              </a:defRPr>
            </a:lvl4pPr>
            <a:lvl5pPr lvl="4" algn="ctr">
              <a:lnSpc>
                <a:spcPct val="100000"/>
              </a:lnSpc>
              <a:spcBef>
                <a:spcPts val="0"/>
              </a:spcBef>
              <a:spcAft>
                <a:spcPts val="0"/>
              </a:spcAft>
              <a:buClr>
                <a:srgbClr val="D9D9D9"/>
              </a:buClr>
              <a:buSzPts val="1800"/>
              <a:buNone/>
              <a:defRPr sz="2400">
                <a:solidFill>
                  <a:srgbClr val="D9D9D9"/>
                </a:solidFill>
              </a:defRPr>
            </a:lvl5pPr>
            <a:lvl6pPr lvl="5" algn="ctr">
              <a:lnSpc>
                <a:spcPct val="100000"/>
              </a:lnSpc>
              <a:spcBef>
                <a:spcPts val="0"/>
              </a:spcBef>
              <a:spcAft>
                <a:spcPts val="0"/>
              </a:spcAft>
              <a:buClr>
                <a:srgbClr val="D9D9D9"/>
              </a:buClr>
              <a:buSzPts val="1800"/>
              <a:buNone/>
              <a:defRPr sz="2400">
                <a:solidFill>
                  <a:srgbClr val="D9D9D9"/>
                </a:solidFill>
              </a:defRPr>
            </a:lvl6pPr>
            <a:lvl7pPr lvl="6" algn="ctr">
              <a:lnSpc>
                <a:spcPct val="100000"/>
              </a:lnSpc>
              <a:spcBef>
                <a:spcPts val="0"/>
              </a:spcBef>
              <a:spcAft>
                <a:spcPts val="0"/>
              </a:spcAft>
              <a:buClr>
                <a:srgbClr val="D9D9D9"/>
              </a:buClr>
              <a:buSzPts val="1800"/>
              <a:buNone/>
              <a:defRPr sz="2400">
                <a:solidFill>
                  <a:srgbClr val="D9D9D9"/>
                </a:solidFill>
              </a:defRPr>
            </a:lvl7pPr>
            <a:lvl8pPr lvl="7" algn="ctr">
              <a:lnSpc>
                <a:spcPct val="100000"/>
              </a:lnSpc>
              <a:spcBef>
                <a:spcPts val="0"/>
              </a:spcBef>
              <a:spcAft>
                <a:spcPts val="0"/>
              </a:spcAft>
              <a:buClr>
                <a:srgbClr val="D9D9D9"/>
              </a:buClr>
              <a:buSzPts val="1800"/>
              <a:buNone/>
              <a:defRPr sz="2400">
                <a:solidFill>
                  <a:srgbClr val="D9D9D9"/>
                </a:solidFill>
              </a:defRPr>
            </a:lvl8pPr>
            <a:lvl9pPr lvl="8" algn="ctr">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52" name="Google Shape;52;p6"/>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 name="Google Shape;53;p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 name="Google Shape;54;p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 name="Google Shape;55;p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 name="Google Shape;56;p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 name="Google Shape;57;p6"/>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 name="Google Shape;58;p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 name="Google Shape;59;p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 name="Google Shape;60;p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 name="Google Shape;61;p6"/>
          <p:cNvSpPr/>
          <p:nvPr/>
        </p:nvSpPr>
        <p:spPr>
          <a:xfrm>
            <a:off x="1088867" y="61502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90223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4" name="Google Shape;64;p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65" name="Google Shape;65;p7"/>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66" name="Google Shape;66;p7"/>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67" name="Google Shape;67;p7"/>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27920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2716000" y="1995200"/>
            <a:ext cx="6760000" cy="286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70" name="Google Shape;70;p8"/>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 name="Google Shape;71;p8"/>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 name="Google Shape;72;p8"/>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 name="Google Shape;73;p8"/>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 name="Google Shape;74;p8"/>
          <p:cNvSpPr/>
          <p:nvPr/>
        </p:nvSpPr>
        <p:spPr>
          <a:xfrm>
            <a:off x="3077176" y="4003181"/>
            <a:ext cx="138781" cy="139096"/>
          </a:xfrm>
          <a:custGeom>
            <a:avLst/>
            <a:gdLst/>
            <a:ahLst/>
            <a:cxnLst/>
            <a:rect l="l" t="t" r="r" b="b"/>
            <a:pathLst>
              <a:path w="3972" h="3981" fill="none" extrusionOk="0">
                <a:moveTo>
                  <a:pt x="1" y="1"/>
                </a:moveTo>
                <a:lnTo>
                  <a:pt x="3972" y="1"/>
                </a:lnTo>
                <a:lnTo>
                  <a:pt x="3972" y="3981"/>
                </a:lnTo>
                <a:lnTo>
                  <a:pt x="1" y="3981"/>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 name="Google Shape;75;p8"/>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76" name="Google Shape;76;p8"/>
          <p:cNvGrpSpPr/>
          <p:nvPr/>
        </p:nvGrpSpPr>
        <p:grpSpPr>
          <a:xfrm>
            <a:off x="11018243" y="-579155"/>
            <a:ext cx="251848" cy="1575376"/>
            <a:chOff x="2877432" y="975334"/>
            <a:chExt cx="188886" cy="1181532"/>
          </a:xfrm>
        </p:grpSpPr>
        <p:sp>
          <p:nvSpPr>
            <p:cNvPr id="77" name="Google Shape;77;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 name="Google Shape;78;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 name="Google Shape;79;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80" name="Google Shape;80;p8"/>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 name="Google Shape;81;p8"/>
          <p:cNvSpPr/>
          <p:nvPr/>
        </p:nvSpPr>
        <p:spPr>
          <a:xfrm>
            <a:off x="8390672" y="11141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 name="Google Shape;82;p8"/>
          <p:cNvSpPr/>
          <p:nvPr/>
        </p:nvSpPr>
        <p:spPr>
          <a:xfrm>
            <a:off x="2371339" y="2875704"/>
            <a:ext cx="159991" cy="159955"/>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83" name="Google Shape;83;p8"/>
          <p:cNvGrpSpPr/>
          <p:nvPr/>
        </p:nvGrpSpPr>
        <p:grpSpPr>
          <a:xfrm>
            <a:off x="4120995" y="-711542"/>
            <a:ext cx="130745" cy="1530127"/>
            <a:chOff x="3347921" y="16006"/>
            <a:chExt cx="98059" cy="1147595"/>
          </a:xfrm>
        </p:grpSpPr>
        <p:sp>
          <p:nvSpPr>
            <p:cNvPr id="84" name="Google Shape;84;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 name="Google Shape;85;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86" name="Google Shape;86;p8"/>
          <p:cNvGrpSpPr/>
          <p:nvPr/>
        </p:nvGrpSpPr>
        <p:grpSpPr>
          <a:xfrm>
            <a:off x="6523695" y="-453482"/>
            <a:ext cx="161563" cy="1013993"/>
            <a:chOff x="5245196" y="3136513"/>
            <a:chExt cx="121172" cy="760495"/>
          </a:xfrm>
        </p:grpSpPr>
        <p:sp>
          <p:nvSpPr>
            <p:cNvPr id="87" name="Google Shape;87;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 name="Google Shape;88;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89" name="Google Shape;89;p8"/>
          <p:cNvGrpSpPr/>
          <p:nvPr/>
        </p:nvGrpSpPr>
        <p:grpSpPr>
          <a:xfrm>
            <a:off x="9290448" y="113920"/>
            <a:ext cx="177669" cy="2603169"/>
            <a:chOff x="6780548" y="337714"/>
            <a:chExt cx="133252" cy="1952377"/>
          </a:xfrm>
        </p:grpSpPr>
        <p:sp>
          <p:nvSpPr>
            <p:cNvPr id="90" name="Google Shape;90;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 name="Google Shape;91;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92" name="Google Shape;92;p8"/>
          <p:cNvGrpSpPr/>
          <p:nvPr/>
        </p:nvGrpSpPr>
        <p:grpSpPr>
          <a:xfrm>
            <a:off x="334156" y="3203069"/>
            <a:ext cx="251533" cy="3291140"/>
            <a:chOff x="250617" y="2402301"/>
            <a:chExt cx="188650" cy="2468355"/>
          </a:xfrm>
        </p:grpSpPr>
        <p:sp>
          <p:nvSpPr>
            <p:cNvPr id="93" name="Google Shape;93;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 name="Google Shape;94;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 name="Google Shape;95;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 name="Google Shape;96;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97" name="Google Shape;97;p8"/>
          <p:cNvGrpSpPr/>
          <p:nvPr/>
        </p:nvGrpSpPr>
        <p:grpSpPr>
          <a:xfrm>
            <a:off x="1309890" y="2260129"/>
            <a:ext cx="265649" cy="3771913"/>
            <a:chOff x="1608717" y="1280046"/>
            <a:chExt cx="199237" cy="2828935"/>
          </a:xfrm>
        </p:grpSpPr>
        <p:sp>
          <p:nvSpPr>
            <p:cNvPr id="98" name="Google Shape;98;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 name="Google Shape;99;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 name="Google Shape;100;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01" name="Google Shape;101;p8"/>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02" name="Google Shape;102;p8"/>
          <p:cNvGrpSpPr/>
          <p:nvPr/>
        </p:nvGrpSpPr>
        <p:grpSpPr>
          <a:xfrm>
            <a:off x="2718253" y="231877"/>
            <a:ext cx="76799" cy="1109065"/>
            <a:chOff x="2038689" y="173907"/>
            <a:chExt cx="57599" cy="831799"/>
          </a:xfrm>
        </p:grpSpPr>
        <p:sp>
          <p:nvSpPr>
            <p:cNvPr id="103" name="Google Shape;103;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 name="Google Shape;104;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05" name="Google Shape;105;p8"/>
          <p:cNvGrpSpPr/>
          <p:nvPr/>
        </p:nvGrpSpPr>
        <p:grpSpPr>
          <a:xfrm>
            <a:off x="10677462" y="2811880"/>
            <a:ext cx="265335" cy="2853027"/>
            <a:chOff x="8008096" y="2108910"/>
            <a:chExt cx="199001" cy="2139770"/>
          </a:xfrm>
        </p:grpSpPr>
        <p:sp>
          <p:nvSpPr>
            <p:cNvPr id="106" name="Google Shape;106;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 name="Google Shape;107;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08" name="Google Shape;108;p8"/>
          <p:cNvSpPr/>
          <p:nvPr/>
        </p:nvSpPr>
        <p:spPr>
          <a:xfrm>
            <a:off x="3602692" y="1544868"/>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09" name="Google Shape;109;p8"/>
          <p:cNvGrpSpPr/>
          <p:nvPr/>
        </p:nvGrpSpPr>
        <p:grpSpPr>
          <a:xfrm>
            <a:off x="5460195" y="-1146254"/>
            <a:ext cx="265335" cy="2853027"/>
            <a:chOff x="8008096" y="2108910"/>
            <a:chExt cx="199001" cy="2139770"/>
          </a:xfrm>
        </p:grpSpPr>
        <p:sp>
          <p:nvSpPr>
            <p:cNvPr id="110" name="Google Shape;110;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 name="Google Shape;111;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12" name="Google Shape;112;p8"/>
          <p:cNvGrpSpPr/>
          <p:nvPr/>
        </p:nvGrpSpPr>
        <p:grpSpPr>
          <a:xfrm>
            <a:off x="8444382" y="4939920"/>
            <a:ext cx="177669" cy="2603169"/>
            <a:chOff x="6780548" y="337714"/>
            <a:chExt cx="133252" cy="1952377"/>
          </a:xfrm>
        </p:grpSpPr>
        <p:sp>
          <p:nvSpPr>
            <p:cNvPr id="113" name="Google Shape;113;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 name="Google Shape;114;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15" name="Google Shape;115;p8"/>
          <p:cNvGrpSpPr/>
          <p:nvPr/>
        </p:nvGrpSpPr>
        <p:grpSpPr>
          <a:xfrm>
            <a:off x="3602695" y="4817018"/>
            <a:ext cx="161563" cy="1013993"/>
            <a:chOff x="5245196" y="3136513"/>
            <a:chExt cx="121172" cy="760495"/>
          </a:xfrm>
        </p:grpSpPr>
        <p:sp>
          <p:nvSpPr>
            <p:cNvPr id="116" name="Google Shape;11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 name="Google Shape;11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18" name="Google Shape;118;p8"/>
          <p:cNvSpPr/>
          <p:nvPr/>
        </p:nvSpPr>
        <p:spPr>
          <a:xfrm>
            <a:off x="7386031" y="602229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 name="Google Shape;119;p8"/>
          <p:cNvSpPr/>
          <p:nvPr/>
        </p:nvSpPr>
        <p:spPr>
          <a:xfrm>
            <a:off x="9325623" y="45050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74599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0"/>
        <p:cNvGrpSpPr/>
        <p:nvPr/>
      </p:nvGrpSpPr>
      <p:grpSpPr>
        <a:xfrm>
          <a:off x="0" y="0"/>
          <a:ext cx="0" cy="0"/>
          <a:chOff x="0" y="0"/>
          <a:chExt cx="0" cy="0"/>
        </a:xfrm>
      </p:grpSpPr>
      <p:sp>
        <p:nvSpPr>
          <p:cNvPr id="121" name="Google Shape;121;p9"/>
          <p:cNvSpPr txBox="1">
            <a:spLocks noGrp="1"/>
          </p:cNvSpPr>
          <p:nvPr>
            <p:ph type="ctrTitle"/>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4000"/>
            </a:lvl1pPr>
            <a:lvl2pPr lvl="1" algn="ctr">
              <a:lnSpc>
                <a:spcPct val="100000"/>
              </a:lnSpc>
              <a:spcBef>
                <a:spcPts val="0"/>
              </a:spcBef>
              <a:spcAft>
                <a:spcPts val="0"/>
              </a:spcAft>
              <a:buClr>
                <a:srgbClr val="D9D9D9"/>
              </a:buClr>
              <a:buSzPts val="1800"/>
              <a:buNone/>
              <a:defRPr sz="2400">
                <a:solidFill>
                  <a:srgbClr val="D9D9D9"/>
                </a:solidFill>
              </a:defRPr>
            </a:lvl2pPr>
            <a:lvl3pPr lvl="2" algn="ctr">
              <a:lnSpc>
                <a:spcPct val="100000"/>
              </a:lnSpc>
              <a:spcBef>
                <a:spcPts val="0"/>
              </a:spcBef>
              <a:spcAft>
                <a:spcPts val="0"/>
              </a:spcAft>
              <a:buClr>
                <a:srgbClr val="D9D9D9"/>
              </a:buClr>
              <a:buSzPts val="1800"/>
              <a:buNone/>
              <a:defRPr sz="2400">
                <a:solidFill>
                  <a:srgbClr val="D9D9D9"/>
                </a:solidFill>
              </a:defRPr>
            </a:lvl3pPr>
            <a:lvl4pPr lvl="3" algn="ctr">
              <a:lnSpc>
                <a:spcPct val="100000"/>
              </a:lnSpc>
              <a:spcBef>
                <a:spcPts val="0"/>
              </a:spcBef>
              <a:spcAft>
                <a:spcPts val="0"/>
              </a:spcAft>
              <a:buClr>
                <a:srgbClr val="D9D9D9"/>
              </a:buClr>
              <a:buSzPts val="1800"/>
              <a:buNone/>
              <a:defRPr sz="2400">
                <a:solidFill>
                  <a:srgbClr val="D9D9D9"/>
                </a:solidFill>
              </a:defRPr>
            </a:lvl4pPr>
            <a:lvl5pPr lvl="4" algn="ctr">
              <a:lnSpc>
                <a:spcPct val="100000"/>
              </a:lnSpc>
              <a:spcBef>
                <a:spcPts val="0"/>
              </a:spcBef>
              <a:spcAft>
                <a:spcPts val="0"/>
              </a:spcAft>
              <a:buClr>
                <a:srgbClr val="D9D9D9"/>
              </a:buClr>
              <a:buSzPts val="1800"/>
              <a:buNone/>
              <a:defRPr sz="2400">
                <a:solidFill>
                  <a:srgbClr val="D9D9D9"/>
                </a:solidFill>
              </a:defRPr>
            </a:lvl5pPr>
            <a:lvl6pPr lvl="5" algn="ctr">
              <a:lnSpc>
                <a:spcPct val="100000"/>
              </a:lnSpc>
              <a:spcBef>
                <a:spcPts val="0"/>
              </a:spcBef>
              <a:spcAft>
                <a:spcPts val="0"/>
              </a:spcAft>
              <a:buClr>
                <a:srgbClr val="D9D9D9"/>
              </a:buClr>
              <a:buSzPts val="1800"/>
              <a:buNone/>
              <a:defRPr sz="2400">
                <a:solidFill>
                  <a:srgbClr val="D9D9D9"/>
                </a:solidFill>
              </a:defRPr>
            </a:lvl6pPr>
            <a:lvl7pPr lvl="6" algn="ctr">
              <a:lnSpc>
                <a:spcPct val="100000"/>
              </a:lnSpc>
              <a:spcBef>
                <a:spcPts val="0"/>
              </a:spcBef>
              <a:spcAft>
                <a:spcPts val="0"/>
              </a:spcAft>
              <a:buClr>
                <a:srgbClr val="D9D9D9"/>
              </a:buClr>
              <a:buSzPts val="1800"/>
              <a:buNone/>
              <a:defRPr sz="2400">
                <a:solidFill>
                  <a:srgbClr val="D9D9D9"/>
                </a:solidFill>
              </a:defRPr>
            </a:lvl7pPr>
            <a:lvl8pPr lvl="7" algn="ctr">
              <a:lnSpc>
                <a:spcPct val="100000"/>
              </a:lnSpc>
              <a:spcBef>
                <a:spcPts val="0"/>
              </a:spcBef>
              <a:spcAft>
                <a:spcPts val="0"/>
              </a:spcAft>
              <a:buClr>
                <a:srgbClr val="D9D9D9"/>
              </a:buClr>
              <a:buSzPts val="1800"/>
              <a:buNone/>
              <a:defRPr sz="2400">
                <a:solidFill>
                  <a:srgbClr val="D9D9D9"/>
                </a:solidFill>
              </a:defRPr>
            </a:lvl8pPr>
            <a:lvl9pPr lvl="8" algn="ctr">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122" name="Google Shape;122;p9"/>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 name="Google Shape;123;p9"/>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 name="Google Shape;124;p9"/>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 name="Google Shape;125;p9"/>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 name="Google Shape;126;p9"/>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7" name="Google Shape;127;p9"/>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8" name="Google Shape;128;p9"/>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 name="Google Shape;129;p9"/>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0" name="Google Shape;130;p9"/>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1" name="Google Shape;131;p9"/>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54502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49"/>
        <p:cNvGrpSpPr/>
        <p:nvPr/>
      </p:nvGrpSpPr>
      <p:grpSpPr>
        <a:xfrm>
          <a:off x="0" y="0"/>
          <a:ext cx="0" cy="0"/>
          <a:chOff x="0" y="0"/>
          <a:chExt cx="0" cy="0"/>
        </a:xfrm>
      </p:grpSpPr>
      <p:sp>
        <p:nvSpPr>
          <p:cNvPr id="150" name="Google Shape;150;p11"/>
          <p:cNvSpPr txBox="1">
            <a:spLocks noGrp="1"/>
          </p:cNvSpPr>
          <p:nvPr>
            <p:ph type="body" idx="1"/>
          </p:nvPr>
        </p:nvSpPr>
        <p:spPr>
          <a:xfrm>
            <a:off x="824408" y="2932033"/>
            <a:ext cx="2541200" cy="17284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2133"/>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151" name="Google Shape;151;p11"/>
          <p:cNvSpPr txBox="1">
            <a:spLocks noGrp="1"/>
          </p:cNvSpPr>
          <p:nvPr>
            <p:ph type="ctrTitle"/>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4000"/>
            </a:lvl1pPr>
            <a:lvl2pPr lvl="1" algn="ctr">
              <a:lnSpc>
                <a:spcPct val="100000"/>
              </a:lnSpc>
              <a:spcBef>
                <a:spcPts val="0"/>
              </a:spcBef>
              <a:spcAft>
                <a:spcPts val="0"/>
              </a:spcAft>
              <a:buClr>
                <a:srgbClr val="D9D9D9"/>
              </a:buClr>
              <a:buSzPts val="1800"/>
              <a:buNone/>
              <a:defRPr sz="2400">
                <a:solidFill>
                  <a:srgbClr val="D9D9D9"/>
                </a:solidFill>
              </a:defRPr>
            </a:lvl2pPr>
            <a:lvl3pPr lvl="2" algn="ctr">
              <a:lnSpc>
                <a:spcPct val="100000"/>
              </a:lnSpc>
              <a:spcBef>
                <a:spcPts val="0"/>
              </a:spcBef>
              <a:spcAft>
                <a:spcPts val="0"/>
              </a:spcAft>
              <a:buClr>
                <a:srgbClr val="D9D9D9"/>
              </a:buClr>
              <a:buSzPts val="1800"/>
              <a:buNone/>
              <a:defRPr sz="2400">
                <a:solidFill>
                  <a:srgbClr val="D9D9D9"/>
                </a:solidFill>
              </a:defRPr>
            </a:lvl3pPr>
            <a:lvl4pPr lvl="3" algn="ctr">
              <a:lnSpc>
                <a:spcPct val="100000"/>
              </a:lnSpc>
              <a:spcBef>
                <a:spcPts val="0"/>
              </a:spcBef>
              <a:spcAft>
                <a:spcPts val="0"/>
              </a:spcAft>
              <a:buClr>
                <a:srgbClr val="D9D9D9"/>
              </a:buClr>
              <a:buSzPts val="1800"/>
              <a:buNone/>
              <a:defRPr sz="2400">
                <a:solidFill>
                  <a:srgbClr val="D9D9D9"/>
                </a:solidFill>
              </a:defRPr>
            </a:lvl4pPr>
            <a:lvl5pPr lvl="4" algn="ctr">
              <a:lnSpc>
                <a:spcPct val="100000"/>
              </a:lnSpc>
              <a:spcBef>
                <a:spcPts val="0"/>
              </a:spcBef>
              <a:spcAft>
                <a:spcPts val="0"/>
              </a:spcAft>
              <a:buClr>
                <a:srgbClr val="D9D9D9"/>
              </a:buClr>
              <a:buSzPts val="1800"/>
              <a:buNone/>
              <a:defRPr sz="2400">
                <a:solidFill>
                  <a:srgbClr val="D9D9D9"/>
                </a:solidFill>
              </a:defRPr>
            </a:lvl5pPr>
            <a:lvl6pPr lvl="5" algn="ctr">
              <a:lnSpc>
                <a:spcPct val="100000"/>
              </a:lnSpc>
              <a:spcBef>
                <a:spcPts val="0"/>
              </a:spcBef>
              <a:spcAft>
                <a:spcPts val="0"/>
              </a:spcAft>
              <a:buClr>
                <a:srgbClr val="D9D9D9"/>
              </a:buClr>
              <a:buSzPts val="1800"/>
              <a:buNone/>
              <a:defRPr sz="2400">
                <a:solidFill>
                  <a:srgbClr val="D9D9D9"/>
                </a:solidFill>
              </a:defRPr>
            </a:lvl6pPr>
            <a:lvl7pPr lvl="6" algn="ctr">
              <a:lnSpc>
                <a:spcPct val="100000"/>
              </a:lnSpc>
              <a:spcBef>
                <a:spcPts val="0"/>
              </a:spcBef>
              <a:spcAft>
                <a:spcPts val="0"/>
              </a:spcAft>
              <a:buClr>
                <a:srgbClr val="D9D9D9"/>
              </a:buClr>
              <a:buSzPts val="1800"/>
              <a:buNone/>
              <a:defRPr sz="2400">
                <a:solidFill>
                  <a:srgbClr val="D9D9D9"/>
                </a:solidFill>
              </a:defRPr>
            </a:lvl7pPr>
            <a:lvl8pPr lvl="7" algn="ctr">
              <a:lnSpc>
                <a:spcPct val="100000"/>
              </a:lnSpc>
              <a:spcBef>
                <a:spcPts val="0"/>
              </a:spcBef>
              <a:spcAft>
                <a:spcPts val="0"/>
              </a:spcAft>
              <a:buClr>
                <a:srgbClr val="D9D9D9"/>
              </a:buClr>
              <a:buSzPts val="1800"/>
              <a:buNone/>
              <a:defRPr sz="2400">
                <a:solidFill>
                  <a:srgbClr val="D9D9D9"/>
                </a:solidFill>
              </a:defRPr>
            </a:lvl8pPr>
            <a:lvl9pPr lvl="8" algn="ctr">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152" name="Google Shape;152;p11"/>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 name="Google Shape;153;p11"/>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 name="Google Shape;154;p11"/>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 name="Google Shape;155;p11"/>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56" name="Google Shape;156;p11"/>
          <p:cNvGrpSpPr/>
          <p:nvPr/>
        </p:nvGrpSpPr>
        <p:grpSpPr>
          <a:xfrm>
            <a:off x="8834845" y="-219415"/>
            <a:ext cx="161563" cy="1013993"/>
            <a:chOff x="5245196" y="3136513"/>
            <a:chExt cx="121172" cy="760495"/>
          </a:xfrm>
        </p:grpSpPr>
        <p:sp>
          <p:nvSpPr>
            <p:cNvPr id="157" name="Google Shape;157;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 name="Google Shape;158;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59" name="Google Shape;159;p11"/>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 name="Google Shape;160;p11"/>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1601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588D-D8F9-4B6B-9CAE-286FACF31EA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76B8595-0C98-4F5D-8F1B-A1EC0C5FC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8BF7B02-5C81-4980-87BC-7CCB0EA2026C}"/>
              </a:ext>
            </a:extLst>
          </p:cNvPr>
          <p:cNvSpPr>
            <a:spLocks noGrp="1"/>
          </p:cNvSpPr>
          <p:nvPr>
            <p:ph type="dt" sz="half" idx="10"/>
          </p:nvPr>
        </p:nvSpPr>
        <p:spPr/>
        <p:txBody>
          <a:bodyPr/>
          <a:lstStyle/>
          <a:p>
            <a:fld id="{4E63DAE2-CCD0-42BD-9B83-51C09B52CFEC}" type="datetimeFigureOut">
              <a:rPr lang="en-SG" smtClean="0"/>
              <a:t>11/4/2021</a:t>
            </a:fld>
            <a:endParaRPr lang="en-SG"/>
          </a:p>
        </p:txBody>
      </p:sp>
      <p:sp>
        <p:nvSpPr>
          <p:cNvPr id="5" name="Footer Placeholder 4">
            <a:extLst>
              <a:ext uri="{FF2B5EF4-FFF2-40B4-BE49-F238E27FC236}">
                <a16:creationId xmlns:a16="http://schemas.microsoft.com/office/drawing/2014/main" id="{ACC7D0F6-18E9-4D2A-979F-C3440A961B4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5575EA2-5419-4A92-8DC9-CF0CA40A9FBB}"/>
              </a:ext>
            </a:extLst>
          </p:cNvPr>
          <p:cNvSpPr>
            <a:spLocks noGrp="1"/>
          </p:cNvSpPr>
          <p:nvPr>
            <p:ph type="sldNum" sz="quarter" idx="12"/>
          </p:nvPr>
        </p:nvSpPr>
        <p:spPr/>
        <p:txBody>
          <a:bodyPr/>
          <a:lstStyle/>
          <a:p>
            <a:fld id="{6EF805AA-F521-4D56-A450-1AEFBE953AA5}" type="slidenum">
              <a:rPr lang="en-SG" smtClean="0"/>
              <a:t>‹#›</a:t>
            </a:fld>
            <a:endParaRPr lang="en-SG"/>
          </a:p>
        </p:txBody>
      </p:sp>
    </p:spTree>
    <p:extLst>
      <p:ext uri="{BB962C8B-B14F-4D97-AF65-F5344CB8AC3E}">
        <p14:creationId xmlns:p14="http://schemas.microsoft.com/office/powerpoint/2010/main" val="6092916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1"/>
        <p:cNvGrpSpPr/>
        <p:nvPr/>
      </p:nvGrpSpPr>
      <p:grpSpPr>
        <a:xfrm>
          <a:off x="0" y="0"/>
          <a:ext cx="0" cy="0"/>
          <a:chOff x="0" y="0"/>
          <a:chExt cx="0" cy="0"/>
        </a:xfrm>
      </p:grpSpPr>
      <p:sp>
        <p:nvSpPr>
          <p:cNvPr id="162" name="Google Shape;162;p12"/>
          <p:cNvSpPr txBox="1">
            <a:spLocks noGrp="1"/>
          </p:cNvSpPr>
          <p:nvPr>
            <p:ph type="body" idx="1"/>
          </p:nvPr>
        </p:nvSpPr>
        <p:spPr>
          <a:xfrm>
            <a:off x="825100" y="2238900"/>
            <a:ext cx="4712400" cy="27868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63" name="Google Shape;163;p12"/>
          <p:cNvSpPr txBox="1">
            <a:spLocks noGrp="1"/>
          </p:cNvSpPr>
          <p:nvPr>
            <p:ph type="ctrTitle"/>
          </p:nvPr>
        </p:nvSpPr>
        <p:spPr>
          <a:xfrm>
            <a:off x="825100" y="548900"/>
            <a:ext cx="3582000" cy="77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4000"/>
            </a:lvl1pPr>
            <a:lvl2pPr lvl="1" algn="ctr">
              <a:lnSpc>
                <a:spcPct val="100000"/>
              </a:lnSpc>
              <a:spcBef>
                <a:spcPts val="0"/>
              </a:spcBef>
              <a:spcAft>
                <a:spcPts val="0"/>
              </a:spcAft>
              <a:buClr>
                <a:srgbClr val="D9D9D9"/>
              </a:buClr>
              <a:buSzPts val="1800"/>
              <a:buNone/>
              <a:defRPr sz="2400">
                <a:solidFill>
                  <a:srgbClr val="D9D9D9"/>
                </a:solidFill>
              </a:defRPr>
            </a:lvl2pPr>
            <a:lvl3pPr lvl="2" algn="ctr">
              <a:lnSpc>
                <a:spcPct val="100000"/>
              </a:lnSpc>
              <a:spcBef>
                <a:spcPts val="0"/>
              </a:spcBef>
              <a:spcAft>
                <a:spcPts val="0"/>
              </a:spcAft>
              <a:buClr>
                <a:srgbClr val="D9D9D9"/>
              </a:buClr>
              <a:buSzPts val="1800"/>
              <a:buNone/>
              <a:defRPr sz="2400">
                <a:solidFill>
                  <a:srgbClr val="D9D9D9"/>
                </a:solidFill>
              </a:defRPr>
            </a:lvl3pPr>
            <a:lvl4pPr lvl="3" algn="ctr">
              <a:lnSpc>
                <a:spcPct val="100000"/>
              </a:lnSpc>
              <a:spcBef>
                <a:spcPts val="0"/>
              </a:spcBef>
              <a:spcAft>
                <a:spcPts val="0"/>
              </a:spcAft>
              <a:buClr>
                <a:srgbClr val="D9D9D9"/>
              </a:buClr>
              <a:buSzPts val="1800"/>
              <a:buNone/>
              <a:defRPr sz="2400">
                <a:solidFill>
                  <a:srgbClr val="D9D9D9"/>
                </a:solidFill>
              </a:defRPr>
            </a:lvl4pPr>
            <a:lvl5pPr lvl="4" algn="ctr">
              <a:lnSpc>
                <a:spcPct val="100000"/>
              </a:lnSpc>
              <a:spcBef>
                <a:spcPts val="0"/>
              </a:spcBef>
              <a:spcAft>
                <a:spcPts val="0"/>
              </a:spcAft>
              <a:buClr>
                <a:srgbClr val="D9D9D9"/>
              </a:buClr>
              <a:buSzPts val="1800"/>
              <a:buNone/>
              <a:defRPr sz="2400">
                <a:solidFill>
                  <a:srgbClr val="D9D9D9"/>
                </a:solidFill>
              </a:defRPr>
            </a:lvl5pPr>
            <a:lvl6pPr lvl="5" algn="ctr">
              <a:lnSpc>
                <a:spcPct val="100000"/>
              </a:lnSpc>
              <a:spcBef>
                <a:spcPts val="0"/>
              </a:spcBef>
              <a:spcAft>
                <a:spcPts val="0"/>
              </a:spcAft>
              <a:buClr>
                <a:srgbClr val="D9D9D9"/>
              </a:buClr>
              <a:buSzPts val="1800"/>
              <a:buNone/>
              <a:defRPr sz="2400">
                <a:solidFill>
                  <a:srgbClr val="D9D9D9"/>
                </a:solidFill>
              </a:defRPr>
            </a:lvl6pPr>
            <a:lvl7pPr lvl="6" algn="ctr">
              <a:lnSpc>
                <a:spcPct val="100000"/>
              </a:lnSpc>
              <a:spcBef>
                <a:spcPts val="0"/>
              </a:spcBef>
              <a:spcAft>
                <a:spcPts val="0"/>
              </a:spcAft>
              <a:buClr>
                <a:srgbClr val="D9D9D9"/>
              </a:buClr>
              <a:buSzPts val="1800"/>
              <a:buNone/>
              <a:defRPr sz="2400">
                <a:solidFill>
                  <a:srgbClr val="D9D9D9"/>
                </a:solidFill>
              </a:defRPr>
            </a:lvl7pPr>
            <a:lvl8pPr lvl="7" algn="ctr">
              <a:lnSpc>
                <a:spcPct val="100000"/>
              </a:lnSpc>
              <a:spcBef>
                <a:spcPts val="0"/>
              </a:spcBef>
              <a:spcAft>
                <a:spcPts val="0"/>
              </a:spcAft>
              <a:buClr>
                <a:srgbClr val="D9D9D9"/>
              </a:buClr>
              <a:buSzPts val="1800"/>
              <a:buNone/>
              <a:defRPr sz="2400">
                <a:solidFill>
                  <a:srgbClr val="D9D9D9"/>
                </a:solidFill>
              </a:defRPr>
            </a:lvl8pPr>
            <a:lvl9pPr lvl="8" algn="ctr">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164" name="Google Shape;164;p12"/>
          <p:cNvSpPr/>
          <p:nvPr/>
        </p:nvSpPr>
        <p:spPr>
          <a:xfrm>
            <a:off x="960000" y="6253500"/>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 name="Google Shape;165;p12"/>
          <p:cNvSpPr/>
          <p:nvPr/>
        </p:nvSpPr>
        <p:spPr>
          <a:xfrm>
            <a:off x="2744633" y="55362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 name="Google Shape;166;p12"/>
          <p:cNvSpPr/>
          <p:nvPr/>
        </p:nvSpPr>
        <p:spPr>
          <a:xfrm>
            <a:off x="1909434" y="57285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 name="Google Shape;167;p12"/>
          <p:cNvSpPr/>
          <p:nvPr/>
        </p:nvSpPr>
        <p:spPr>
          <a:xfrm>
            <a:off x="2926300" y="59663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 name="Google Shape;168;p12"/>
          <p:cNvSpPr/>
          <p:nvPr/>
        </p:nvSpPr>
        <p:spPr>
          <a:xfrm>
            <a:off x="2113967" y="6260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69" name="Google Shape;169;p12"/>
          <p:cNvGrpSpPr/>
          <p:nvPr/>
        </p:nvGrpSpPr>
        <p:grpSpPr>
          <a:xfrm>
            <a:off x="10864696" y="4006125"/>
            <a:ext cx="130745" cy="1530127"/>
            <a:chOff x="3347921" y="16006"/>
            <a:chExt cx="98059" cy="1147595"/>
          </a:xfrm>
        </p:grpSpPr>
        <p:sp>
          <p:nvSpPr>
            <p:cNvPr id="170" name="Google Shape;170;p1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 name="Google Shape;171;p1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72" name="Google Shape;172;p12"/>
          <p:cNvGrpSpPr/>
          <p:nvPr/>
        </p:nvGrpSpPr>
        <p:grpSpPr>
          <a:xfrm>
            <a:off x="375228" y="5025685"/>
            <a:ext cx="161563" cy="1013993"/>
            <a:chOff x="5245196" y="3136513"/>
            <a:chExt cx="121172" cy="760495"/>
          </a:xfrm>
        </p:grpSpPr>
        <p:sp>
          <p:nvSpPr>
            <p:cNvPr id="173" name="Google Shape;173;p1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 name="Google Shape;174;p1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75" name="Google Shape;175;p12"/>
          <p:cNvGrpSpPr/>
          <p:nvPr/>
        </p:nvGrpSpPr>
        <p:grpSpPr>
          <a:xfrm>
            <a:off x="11379653" y="5426177"/>
            <a:ext cx="76799" cy="1109065"/>
            <a:chOff x="2038689" y="173907"/>
            <a:chExt cx="57599" cy="831799"/>
          </a:xfrm>
        </p:grpSpPr>
        <p:sp>
          <p:nvSpPr>
            <p:cNvPr id="176" name="Google Shape;176;p1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 name="Google Shape;177;p1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78" name="Google Shape;178;p12"/>
          <p:cNvSpPr/>
          <p:nvPr/>
        </p:nvSpPr>
        <p:spPr>
          <a:xfrm>
            <a:off x="10248134" y="6091834"/>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 name="Google Shape;179;p12"/>
          <p:cNvSpPr/>
          <p:nvPr/>
        </p:nvSpPr>
        <p:spPr>
          <a:xfrm>
            <a:off x="11824167" y="5025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5276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80"/>
        <p:cNvGrpSpPr/>
        <p:nvPr/>
      </p:nvGrpSpPr>
      <p:grpSpPr>
        <a:xfrm>
          <a:off x="0" y="0"/>
          <a:ext cx="0" cy="0"/>
          <a:chOff x="0" y="0"/>
          <a:chExt cx="0" cy="0"/>
        </a:xfrm>
      </p:grpSpPr>
      <p:sp>
        <p:nvSpPr>
          <p:cNvPr id="181" name="Google Shape;181;p13"/>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182" name="Google Shape;182;p13"/>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83" name="Google Shape;183;p13"/>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353508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4"/>
        <p:cNvGrpSpPr/>
        <p:nvPr/>
      </p:nvGrpSpPr>
      <p:grpSpPr>
        <a:xfrm>
          <a:off x="0" y="0"/>
          <a:ext cx="0" cy="0"/>
          <a:chOff x="0" y="0"/>
          <a:chExt cx="0" cy="0"/>
        </a:xfrm>
      </p:grpSpPr>
      <p:sp>
        <p:nvSpPr>
          <p:cNvPr id="185" name="Google Shape;185;p14"/>
          <p:cNvSpPr txBox="1">
            <a:spLocks noGrp="1"/>
          </p:cNvSpPr>
          <p:nvPr>
            <p:ph type="ctrTitle"/>
          </p:nvPr>
        </p:nvSpPr>
        <p:spPr>
          <a:xfrm>
            <a:off x="4091567" y="4100433"/>
            <a:ext cx="4074400" cy="73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200"/>
              <a:buNone/>
              <a:defRPr sz="3200">
                <a:solidFill>
                  <a:schemeClr val="accent1"/>
                </a:solidFill>
              </a:defRPr>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86" name="Google Shape;186;p14"/>
          <p:cNvSpPr txBox="1">
            <a:spLocks noGrp="1"/>
          </p:cNvSpPr>
          <p:nvPr>
            <p:ph type="subTitle" idx="1"/>
          </p:nvPr>
        </p:nvSpPr>
        <p:spPr>
          <a:xfrm>
            <a:off x="3110667" y="2398767"/>
            <a:ext cx="5970800" cy="105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87" name="Google Shape;187;p14"/>
          <p:cNvSpPr/>
          <p:nvPr/>
        </p:nvSpPr>
        <p:spPr>
          <a:xfrm>
            <a:off x="2161559" y="38541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 name="Google Shape;188;p14"/>
          <p:cNvSpPr/>
          <p:nvPr/>
        </p:nvSpPr>
        <p:spPr>
          <a:xfrm>
            <a:off x="1651653" y="2809179"/>
            <a:ext cx="161912" cy="161912"/>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 name="Google Shape;189;p14"/>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 name="Google Shape;190;p14"/>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 name="Google Shape;191;p14"/>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92" name="Google Shape;192;p14"/>
          <p:cNvGrpSpPr/>
          <p:nvPr/>
        </p:nvGrpSpPr>
        <p:grpSpPr>
          <a:xfrm>
            <a:off x="10956009" y="4769029"/>
            <a:ext cx="251848" cy="1575376"/>
            <a:chOff x="2877432" y="975334"/>
            <a:chExt cx="188886" cy="1181532"/>
          </a:xfrm>
        </p:grpSpPr>
        <p:sp>
          <p:nvSpPr>
            <p:cNvPr id="193" name="Google Shape;193;p1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 name="Google Shape;194;p1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 name="Google Shape;195;p1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96" name="Google Shape;196;p14"/>
          <p:cNvSpPr/>
          <p:nvPr/>
        </p:nvSpPr>
        <p:spPr>
          <a:xfrm>
            <a:off x="11625061" y="1553176"/>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97" name="Google Shape;197;p14"/>
          <p:cNvGrpSpPr/>
          <p:nvPr/>
        </p:nvGrpSpPr>
        <p:grpSpPr>
          <a:xfrm>
            <a:off x="10025796" y="4324425"/>
            <a:ext cx="130745" cy="1530127"/>
            <a:chOff x="3347921" y="16006"/>
            <a:chExt cx="98059" cy="1147595"/>
          </a:xfrm>
        </p:grpSpPr>
        <p:sp>
          <p:nvSpPr>
            <p:cNvPr id="198" name="Google Shape;198;p1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 name="Google Shape;199;p1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00" name="Google Shape;200;p14"/>
          <p:cNvGrpSpPr/>
          <p:nvPr/>
        </p:nvGrpSpPr>
        <p:grpSpPr>
          <a:xfrm>
            <a:off x="1074428" y="3938218"/>
            <a:ext cx="161563" cy="1013993"/>
            <a:chOff x="5245196" y="3136513"/>
            <a:chExt cx="121172" cy="760495"/>
          </a:xfrm>
        </p:grpSpPr>
        <p:sp>
          <p:nvSpPr>
            <p:cNvPr id="201" name="Google Shape;201;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 name="Google Shape;202;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03" name="Google Shape;203;p14"/>
          <p:cNvGrpSpPr/>
          <p:nvPr/>
        </p:nvGrpSpPr>
        <p:grpSpPr>
          <a:xfrm>
            <a:off x="334156" y="3203069"/>
            <a:ext cx="251533" cy="3291140"/>
            <a:chOff x="250617" y="2402301"/>
            <a:chExt cx="188650" cy="2468355"/>
          </a:xfrm>
        </p:grpSpPr>
        <p:sp>
          <p:nvSpPr>
            <p:cNvPr id="204" name="Google Shape;204;p14"/>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 name="Google Shape;205;p14"/>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 name="Google Shape;206;p14"/>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 name="Google Shape;207;p14"/>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08" name="Google Shape;208;p14"/>
          <p:cNvSpPr/>
          <p:nvPr/>
        </p:nvSpPr>
        <p:spPr>
          <a:xfrm>
            <a:off x="11076286" y="-511969"/>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 name="Google Shape;209;p14"/>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10" name="Google Shape;210;p14"/>
          <p:cNvGrpSpPr/>
          <p:nvPr/>
        </p:nvGrpSpPr>
        <p:grpSpPr>
          <a:xfrm>
            <a:off x="2718253" y="231877"/>
            <a:ext cx="76799" cy="1109065"/>
            <a:chOff x="2038689" y="173907"/>
            <a:chExt cx="57599" cy="831799"/>
          </a:xfrm>
        </p:grpSpPr>
        <p:sp>
          <p:nvSpPr>
            <p:cNvPr id="211" name="Google Shape;211;p1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 name="Google Shape;212;p1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13" name="Google Shape;213;p14"/>
          <p:cNvSpPr/>
          <p:nvPr/>
        </p:nvSpPr>
        <p:spPr>
          <a:xfrm>
            <a:off x="10109787" y="2446045"/>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14" name="Google Shape;214;p14"/>
          <p:cNvGrpSpPr/>
          <p:nvPr/>
        </p:nvGrpSpPr>
        <p:grpSpPr>
          <a:xfrm>
            <a:off x="6560227" y="-661988"/>
            <a:ext cx="251848" cy="1575376"/>
            <a:chOff x="2877432" y="975334"/>
            <a:chExt cx="188886" cy="1181532"/>
          </a:xfrm>
        </p:grpSpPr>
        <p:sp>
          <p:nvSpPr>
            <p:cNvPr id="215" name="Google Shape;215;p1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 name="Google Shape;216;p1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 name="Google Shape;217;p1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18" name="Google Shape;218;p14"/>
          <p:cNvSpPr/>
          <p:nvPr/>
        </p:nvSpPr>
        <p:spPr>
          <a:xfrm>
            <a:off x="9446406" y="732763"/>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19" name="Google Shape;219;p14"/>
          <p:cNvGrpSpPr/>
          <p:nvPr/>
        </p:nvGrpSpPr>
        <p:grpSpPr>
          <a:xfrm>
            <a:off x="4040628" y="-298465"/>
            <a:ext cx="161563" cy="1013993"/>
            <a:chOff x="5245196" y="3136513"/>
            <a:chExt cx="121172" cy="760495"/>
          </a:xfrm>
        </p:grpSpPr>
        <p:sp>
          <p:nvSpPr>
            <p:cNvPr id="220" name="Google Shape;220;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 name="Google Shape;221;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22" name="Google Shape;222;p14"/>
          <p:cNvGrpSpPr/>
          <p:nvPr/>
        </p:nvGrpSpPr>
        <p:grpSpPr>
          <a:xfrm>
            <a:off x="3075057" y="3425629"/>
            <a:ext cx="265649" cy="3771913"/>
            <a:chOff x="1608717" y="1280046"/>
            <a:chExt cx="199237" cy="2828935"/>
          </a:xfrm>
        </p:grpSpPr>
        <p:sp>
          <p:nvSpPr>
            <p:cNvPr id="223" name="Google Shape;223;p14"/>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 name="Google Shape;224;p14"/>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 name="Google Shape;225;p14"/>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06155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2 1">
  <p:cSld name="Title and four columns 2 1">
    <p:spTree>
      <p:nvGrpSpPr>
        <p:cNvPr id="1" name="Shape 226"/>
        <p:cNvGrpSpPr/>
        <p:nvPr/>
      </p:nvGrpSpPr>
      <p:grpSpPr>
        <a:xfrm>
          <a:off x="0" y="0"/>
          <a:ext cx="0" cy="0"/>
          <a:chOff x="0" y="0"/>
          <a:chExt cx="0" cy="0"/>
        </a:xfrm>
      </p:grpSpPr>
      <p:sp>
        <p:nvSpPr>
          <p:cNvPr id="227" name="Google Shape;227;p15"/>
          <p:cNvSpPr txBox="1">
            <a:spLocks noGrp="1"/>
          </p:cNvSpPr>
          <p:nvPr>
            <p:ph type="ctrTitle"/>
          </p:nvPr>
        </p:nvSpPr>
        <p:spPr>
          <a:xfrm>
            <a:off x="1220215" y="3066059"/>
            <a:ext cx="2508400" cy="859600"/>
          </a:xfrm>
          <a:prstGeom prst="rect">
            <a:avLst/>
          </a:prstGeom>
          <a:noFill/>
          <a:ln>
            <a:noFill/>
          </a:ln>
        </p:spPr>
        <p:txBody>
          <a:bodyPr spcFirstLastPara="1" wrap="square" lIns="68575" tIns="68575" rIns="68575" bIns="68575" anchor="t" anchorCtr="0">
            <a:noAutofit/>
          </a:bodyPr>
          <a:lstStyle>
            <a:lvl1pPr lvl="0" algn="r" rtl="0">
              <a:lnSpc>
                <a:spcPct val="100000"/>
              </a:lnSpc>
              <a:spcBef>
                <a:spcPts val="0"/>
              </a:spcBef>
              <a:spcAft>
                <a:spcPts val="0"/>
              </a:spcAft>
              <a:buClr>
                <a:srgbClr val="000000"/>
              </a:buClr>
              <a:buSzPts val="1400"/>
              <a:buNone/>
              <a:defRPr sz="2667">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400"/>
              <a:buNone/>
              <a:defRPr sz="2400">
                <a:solidFill>
                  <a:srgbClr val="000000"/>
                </a:solidFill>
              </a:defRPr>
            </a:lvl2pPr>
            <a:lvl3pPr lvl="2" algn="ctr" rtl="0">
              <a:lnSpc>
                <a:spcPct val="100000"/>
              </a:lnSpc>
              <a:spcBef>
                <a:spcPts val="0"/>
              </a:spcBef>
              <a:spcAft>
                <a:spcPts val="0"/>
              </a:spcAft>
              <a:buClr>
                <a:srgbClr val="000000"/>
              </a:buClr>
              <a:buSzPts val="1400"/>
              <a:buNone/>
              <a:defRPr sz="2400">
                <a:solidFill>
                  <a:srgbClr val="000000"/>
                </a:solidFill>
              </a:defRPr>
            </a:lvl3pPr>
            <a:lvl4pPr lvl="3" algn="ctr" rtl="0">
              <a:lnSpc>
                <a:spcPct val="100000"/>
              </a:lnSpc>
              <a:spcBef>
                <a:spcPts val="0"/>
              </a:spcBef>
              <a:spcAft>
                <a:spcPts val="0"/>
              </a:spcAft>
              <a:buClr>
                <a:srgbClr val="000000"/>
              </a:buClr>
              <a:buSzPts val="1400"/>
              <a:buNone/>
              <a:defRPr sz="2400">
                <a:solidFill>
                  <a:srgbClr val="000000"/>
                </a:solidFill>
              </a:defRPr>
            </a:lvl4pPr>
            <a:lvl5pPr lvl="4" algn="ctr" rtl="0">
              <a:lnSpc>
                <a:spcPct val="100000"/>
              </a:lnSpc>
              <a:spcBef>
                <a:spcPts val="0"/>
              </a:spcBef>
              <a:spcAft>
                <a:spcPts val="0"/>
              </a:spcAft>
              <a:buClr>
                <a:srgbClr val="000000"/>
              </a:buClr>
              <a:buSzPts val="1400"/>
              <a:buNone/>
              <a:defRPr sz="2400">
                <a:solidFill>
                  <a:srgbClr val="000000"/>
                </a:solidFill>
              </a:defRPr>
            </a:lvl5pPr>
            <a:lvl6pPr lvl="5" algn="ctr" rtl="0">
              <a:lnSpc>
                <a:spcPct val="100000"/>
              </a:lnSpc>
              <a:spcBef>
                <a:spcPts val="0"/>
              </a:spcBef>
              <a:spcAft>
                <a:spcPts val="0"/>
              </a:spcAft>
              <a:buClr>
                <a:srgbClr val="000000"/>
              </a:buClr>
              <a:buSzPts val="1400"/>
              <a:buNone/>
              <a:defRPr sz="2400">
                <a:solidFill>
                  <a:srgbClr val="000000"/>
                </a:solidFill>
              </a:defRPr>
            </a:lvl6pPr>
            <a:lvl7pPr lvl="6" algn="ctr" rtl="0">
              <a:lnSpc>
                <a:spcPct val="100000"/>
              </a:lnSpc>
              <a:spcBef>
                <a:spcPts val="0"/>
              </a:spcBef>
              <a:spcAft>
                <a:spcPts val="0"/>
              </a:spcAft>
              <a:buClr>
                <a:srgbClr val="000000"/>
              </a:buClr>
              <a:buSzPts val="1400"/>
              <a:buNone/>
              <a:defRPr sz="2400">
                <a:solidFill>
                  <a:srgbClr val="000000"/>
                </a:solidFill>
              </a:defRPr>
            </a:lvl7pPr>
            <a:lvl8pPr lvl="7" algn="ctr" rtl="0">
              <a:lnSpc>
                <a:spcPct val="100000"/>
              </a:lnSpc>
              <a:spcBef>
                <a:spcPts val="0"/>
              </a:spcBef>
              <a:spcAft>
                <a:spcPts val="0"/>
              </a:spcAft>
              <a:buClr>
                <a:srgbClr val="000000"/>
              </a:buClr>
              <a:buSzPts val="1400"/>
              <a:buNone/>
              <a:defRPr sz="2400">
                <a:solidFill>
                  <a:srgbClr val="000000"/>
                </a:solidFill>
              </a:defRPr>
            </a:lvl8pPr>
            <a:lvl9pPr lvl="8" algn="ctr" rtl="0">
              <a:lnSpc>
                <a:spcPct val="100000"/>
              </a:lnSpc>
              <a:spcBef>
                <a:spcPts val="0"/>
              </a:spcBef>
              <a:spcAft>
                <a:spcPts val="0"/>
              </a:spcAft>
              <a:buClr>
                <a:srgbClr val="000000"/>
              </a:buClr>
              <a:buSzPts val="1400"/>
              <a:buNone/>
              <a:defRPr sz="2400">
                <a:solidFill>
                  <a:srgbClr val="000000"/>
                </a:solidFill>
              </a:defRPr>
            </a:lvl9pPr>
          </a:lstStyle>
          <a:p>
            <a:endParaRPr/>
          </a:p>
        </p:txBody>
      </p:sp>
      <p:sp>
        <p:nvSpPr>
          <p:cNvPr id="228" name="Google Shape;228;p15"/>
          <p:cNvSpPr txBox="1">
            <a:spLocks noGrp="1"/>
          </p:cNvSpPr>
          <p:nvPr>
            <p:ph type="subTitle" idx="1"/>
          </p:nvPr>
        </p:nvSpPr>
        <p:spPr>
          <a:xfrm>
            <a:off x="1172185" y="2369863"/>
            <a:ext cx="2556400" cy="859600"/>
          </a:xfrm>
          <a:prstGeom prst="rect">
            <a:avLst/>
          </a:prstGeom>
          <a:noFill/>
          <a:ln>
            <a:noFill/>
          </a:ln>
        </p:spPr>
        <p:txBody>
          <a:bodyPr spcFirstLastPara="1" wrap="square" lIns="68575" tIns="68575" rIns="68575" bIns="68575" anchor="b" anchorCtr="0">
            <a:noAutofit/>
          </a:bodyPr>
          <a:lstStyle>
            <a:lvl1pPr lvl="0" algn="r" rtl="0">
              <a:lnSpc>
                <a:spcPct val="100000"/>
              </a:lnSpc>
              <a:spcBef>
                <a:spcPts val="0"/>
              </a:spcBef>
              <a:spcAft>
                <a:spcPts val="0"/>
              </a:spcAft>
              <a:buClr>
                <a:srgbClr val="000000"/>
              </a:buClr>
              <a:buSzPts val="800"/>
              <a:buNone/>
              <a:defRPr sz="1867"/>
            </a:lvl1pPr>
            <a:lvl2pPr lvl="1" algn="ctr" rtl="0">
              <a:lnSpc>
                <a:spcPct val="100000"/>
              </a:lnSpc>
              <a:spcBef>
                <a:spcPts val="0"/>
              </a:spcBef>
              <a:spcAft>
                <a:spcPts val="0"/>
              </a:spcAft>
              <a:buClr>
                <a:srgbClr val="000000"/>
              </a:buClr>
              <a:buSzPts val="800"/>
              <a:buNone/>
              <a:defRPr sz="1333">
                <a:solidFill>
                  <a:srgbClr val="000000"/>
                </a:solidFill>
              </a:defRPr>
            </a:lvl2pPr>
            <a:lvl3pPr lvl="2" algn="ctr" rtl="0">
              <a:lnSpc>
                <a:spcPct val="100000"/>
              </a:lnSpc>
              <a:spcBef>
                <a:spcPts val="0"/>
              </a:spcBef>
              <a:spcAft>
                <a:spcPts val="0"/>
              </a:spcAft>
              <a:buClr>
                <a:srgbClr val="000000"/>
              </a:buClr>
              <a:buSzPts val="800"/>
              <a:buNone/>
              <a:defRPr sz="1333">
                <a:solidFill>
                  <a:srgbClr val="000000"/>
                </a:solidFill>
              </a:defRPr>
            </a:lvl3pPr>
            <a:lvl4pPr lvl="3" algn="ctr" rtl="0">
              <a:lnSpc>
                <a:spcPct val="100000"/>
              </a:lnSpc>
              <a:spcBef>
                <a:spcPts val="0"/>
              </a:spcBef>
              <a:spcAft>
                <a:spcPts val="0"/>
              </a:spcAft>
              <a:buClr>
                <a:srgbClr val="000000"/>
              </a:buClr>
              <a:buSzPts val="800"/>
              <a:buNone/>
              <a:defRPr sz="1333">
                <a:solidFill>
                  <a:srgbClr val="000000"/>
                </a:solidFill>
              </a:defRPr>
            </a:lvl4pPr>
            <a:lvl5pPr lvl="4" algn="ctr" rtl="0">
              <a:lnSpc>
                <a:spcPct val="100000"/>
              </a:lnSpc>
              <a:spcBef>
                <a:spcPts val="0"/>
              </a:spcBef>
              <a:spcAft>
                <a:spcPts val="0"/>
              </a:spcAft>
              <a:buClr>
                <a:srgbClr val="000000"/>
              </a:buClr>
              <a:buSzPts val="800"/>
              <a:buNone/>
              <a:defRPr sz="1333">
                <a:solidFill>
                  <a:srgbClr val="000000"/>
                </a:solidFill>
              </a:defRPr>
            </a:lvl5pPr>
            <a:lvl6pPr lvl="5" algn="ctr" rtl="0">
              <a:lnSpc>
                <a:spcPct val="100000"/>
              </a:lnSpc>
              <a:spcBef>
                <a:spcPts val="0"/>
              </a:spcBef>
              <a:spcAft>
                <a:spcPts val="0"/>
              </a:spcAft>
              <a:buClr>
                <a:srgbClr val="000000"/>
              </a:buClr>
              <a:buSzPts val="800"/>
              <a:buNone/>
              <a:defRPr sz="1333">
                <a:solidFill>
                  <a:srgbClr val="000000"/>
                </a:solidFill>
              </a:defRPr>
            </a:lvl6pPr>
            <a:lvl7pPr lvl="6" algn="ctr" rtl="0">
              <a:lnSpc>
                <a:spcPct val="100000"/>
              </a:lnSpc>
              <a:spcBef>
                <a:spcPts val="0"/>
              </a:spcBef>
              <a:spcAft>
                <a:spcPts val="0"/>
              </a:spcAft>
              <a:buClr>
                <a:srgbClr val="000000"/>
              </a:buClr>
              <a:buSzPts val="800"/>
              <a:buNone/>
              <a:defRPr sz="1333">
                <a:solidFill>
                  <a:srgbClr val="000000"/>
                </a:solidFill>
              </a:defRPr>
            </a:lvl7pPr>
            <a:lvl8pPr lvl="7" algn="ctr" rtl="0">
              <a:lnSpc>
                <a:spcPct val="100000"/>
              </a:lnSpc>
              <a:spcBef>
                <a:spcPts val="0"/>
              </a:spcBef>
              <a:spcAft>
                <a:spcPts val="0"/>
              </a:spcAft>
              <a:buClr>
                <a:srgbClr val="000000"/>
              </a:buClr>
              <a:buSzPts val="800"/>
              <a:buNone/>
              <a:defRPr sz="1333">
                <a:solidFill>
                  <a:srgbClr val="000000"/>
                </a:solidFill>
              </a:defRPr>
            </a:lvl8pPr>
            <a:lvl9pPr lvl="8" algn="ctr" rtl="0">
              <a:lnSpc>
                <a:spcPct val="100000"/>
              </a:lnSpc>
              <a:spcBef>
                <a:spcPts val="0"/>
              </a:spcBef>
              <a:spcAft>
                <a:spcPts val="0"/>
              </a:spcAft>
              <a:buClr>
                <a:srgbClr val="000000"/>
              </a:buClr>
              <a:buSzPts val="800"/>
              <a:buNone/>
              <a:defRPr sz="1333">
                <a:solidFill>
                  <a:srgbClr val="000000"/>
                </a:solidFill>
              </a:defRPr>
            </a:lvl9pPr>
          </a:lstStyle>
          <a:p>
            <a:endParaRPr/>
          </a:p>
        </p:txBody>
      </p:sp>
      <p:sp>
        <p:nvSpPr>
          <p:cNvPr id="229" name="Google Shape;229;p15"/>
          <p:cNvSpPr txBox="1">
            <a:spLocks noGrp="1"/>
          </p:cNvSpPr>
          <p:nvPr>
            <p:ph type="ctrTitle" idx="2"/>
          </p:nvPr>
        </p:nvSpPr>
        <p:spPr>
          <a:xfrm>
            <a:off x="8460691" y="3066059"/>
            <a:ext cx="2508400" cy="8596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Clr>
                <a:srgbClr val="000000"/>
              </a:buClr>
              <a:buSzPts val="1400"/>
              <a:buNone/>
              <a:defRPr sz="2667">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400"/>
              <a:buNone/>
              <a:defRPr sz="2400">
                <a:solidFill>
                  <a:srgbClr val="000000"/>
                </a:solidFill>
              </a:defRPr>
            </a:lvl2pPr>
            <a:lvl3pPr lvl="2" algn="ctr" rtl="0">
              <a:lnSpc>
                <a:spcPct val="100000"/>
              </a:lnSpc>
              <a:spcBef>
                <a:spcPts val="0"/>
              </a:spcBef>
              <a:spcAft>
                <a:spcPts val="0"/>
              </a:spcAft>
              <a:buClr>
                <a:srgbClr val="000000"/>
              </a:buClr>
              <a:buSzPts val="1400"/>
              <a:buNone/>
              <a:defRPr sz="2400">
                <a:solidFill>
                  <a:srgbClr val="000000"/>
                </a:solidFill>
              </a:defRPr>
            </a:lvl3pPr>
            <a:lvl4pPr lvl="3" algn="ctr" rtl="0">
              <a:lnSpc>
                <a:spcPct val="100000"/>
              </a:lnSpc>
              <a:spcBef>
                <a:spcPts val="0"/>
              </a:spcBef>
              <a:spcAft>
                <a:spcPts val="0"/>
              </a:spcAft>
              <a:buClr>
                <a:srgbClr val="000000"/>
              </a:buClr>
              <a:buSzPts val="1400"/>
              <a:buNone/>
              <a:defRPr sz="2400">
                <a:solidFill>
                  <a:srgbClr val="000000"/>
                </a:solidFill>
              </a:defRPr>
            </a:lvl4pPr>
            <a:lvl5pPr lvl="4" algn="ctr" rtl="0">
              <a:lnSpc>
                <a:spcPct val="100000"/>
              </a:lnSpc>
              <a:spcBef>
                <a:spcPts val="0"/>
              </a:spcBef>
              <a:spcAft>
                <a:spcPts val="0"/>
              </a:spcAft>
              <a:buClr>
                <a:srgbClr val="000000"/>
              </a:buClr>
              <a:buSzPts val="1400"/>
              <a:buNone/>
              <a:defRPr sz="2400">
                <a:solidFill>
                  <a:srgbClr val="000000"/>
                </a:solidFill>
              </a:defRPr>
            </a:lvl5pPr>
            <a:lvl6pPr lvl="5" algn="ctr" rtl="0">
              <a:lnSpc>
                <a:spcPct val="100000"/>
              </a:lnSpc>
              <a:spcBef>
                <a:spcPts val="0"/>
              </a:spcBef>
              <a:spcAft>
                <a:spcPts val="0"/>
              </a:spcAft>
              <a:buClr>
                <a:srgbClr val="000000"/>
              </a:buClr>
              <a:buSzPts val="1400"/>
              <a:buNone/>
              <a:defRPr sz="2400">
                <a:solidFill>
                  <a:srgbClr val="000000"/>
                </a:solidFill>
              </a:defRPr>
            </a:lvl6pPr>
            <a:lvl7pPr lvl="6" algn="ctr" rtl="0">
              <a:lnSpc>
                <a:spcPct val="100000"/>
              </a:lnSpc>
              <a:spcBef>
                <a:spcPts val="0"/>
              </a:spcBef>
              <a:spcAft>
                <a:spcPts val="0"/>
              </a:spcAft>
              <a:buClr>
                <a:srgbClr val="000000"/>
              </a:buClr>
              <a:buSzPts val="1400"/>
              <a:buNone/>
              <a:defRPr sz="2400">
                <a:solidFill>
                  <a:srgbClr val="000000"/>
                </a:solidFill>
              </a:defRPr>
            </a:lvl7pPr>
            <a:lvl8pPr lvl="7" algn="ctr" rtl="0">
              <a:lnSpc>
                <a:spcPct val="100000"/>
              </a:lnSpc>
              <a:spcBef>
                <a:spcPts val="0"/>
              </a:spcBef>
              <a:spcAft>
                <a:spcPts val="0"/>
              </a:spcAft>
              <a:buClr>
                <a:srgbClr val="000000"/>
              </a:buClr>
              <a:buSzPts val="1400"/>
              <a:buNone/>
              <a:defRPr sz="2400">
                <a:solidFill>
                  <a:srgbClr val="000000"/>
                </a:solidFill>
              </a:defRPr>
            </a:lvl8pPr>
            <a:lvl9pPr lvl="8" algn="ctr" rtl="0">
              <a:lnSpc>
                <a:spcPct val="100000"/>
              </a:lnSpc>
              <a:spcBef>
                <a:spcPts val="0"/>
              </a:spcBef>
              <a:spcAft>
                <a:spcPts val="0"/>
              </a:spcAft>
              <a:buClr>
                <a:srgbClr val="000000"/>
              </a:buClr>
              <a:buSzPts val="1400"/>
              <a:buNone/>
              <a:defRPr sz="2400">
                <a:solidFill>
                  <a:srgbClr val="000000"/>
                </a:solidFill>
              </a:defRPr>
            </a:lvl9pPr>
          </a:lstStyle>
          <a:p>
            <a:endParaRPr/>
          </a:p>
        </p:txBody>
      </p:sp>
      <p:sp>
        <p:nvSpPr>
          <p:cNvPr id="230" name="Google Shape;230;p15"/>
          <p:cNvSpPr txBox="1">
            <a:spLocks noGrp="1"/>
          </p:cNvSpPr>
          <p:nvPr>
            <p:ph type="subTitle" idx="3"/>
          </p:nvPr>
        </p:nvSpPr>
        <p:spPr>
          <a:xfrm>
            <a:off x="8460691" y="2369863"/>
            <a:ext cx="2508400" cy="859600"/>
          </a:xfrm>
          <a:prstGeom prst="rect">
            <a:avLst/>
          </a:prstGeom>
          <a:noFill/>
          <a:ln>
            <a:noFill/>
          </a:ln>
        </p:spPr>
        <p:txBody>
          <a:bodyPr spcFirstLastPara="1" wrap="square" lIns="68575" tIns="68575" rIns="68575" bIns="68575" anchor="b" anchorCtr="0">
            <a:noAutofit/>
          </a:bodyPr>
          <a:lstStyle>
            <a:lvl1pPr lvl="0" algn="l" rtl="0">
              <a:lnSpc>
                <a:spcPct val="100000"/>
              </a:lnSpc>
              <a:spcBef>
                <a:spcPts val="0"/>
              </a:spcBef>
              <a:spcAft>
                <a:spcPts val="0"/>
              </a:spcAft>
              <a:buClr>
                <a:srgbClr val="000000"/>
              </a:buClr>
              <a:buSzPts val="800"/>
              <a:buNone/>
              <a:defRPr sz="1867"/>
            </a:lvl1pPr>
            <a:lvl2pPr lvl="1" algn="ctr" rtl="0">
              <a:lnSpc>
                <a:spcPct val="100000"/>
              </a:lnSpc>
              <a:spcBef>
                <a:spcPts val="0"/>
              </a:spcBef>
              <a:spcAft>
                <a:spcPts val="0"/>
              </a:spcAft>
              <a:buClr>
                <a:srgbClr val="000000"/>
              </a:buClr>
              <a:buSzPts val="800"/>
              <a:buNone/>
              <a:defRPr sz="1333">
                <a:solidFill>
                  <a:srgbClr val="000000"/>
                </a:solidFill>
              </a:defRPr>
            </a:lvl2pPr>
            <a:lvl3pPr lvl="2" algn="ctr" rtl="0">
              <a:lnSpc>
                <a:spcPct val="100000"/>
              </a:lnSpc>
              <a:spcBef>
                <a:spcPts val="0"/>
              </a:spcBef>
              <a:spcAft>
                <a:spcPts val="0"/>
              </a:spcAft>
              <a:buClr>
                <a:srgbClr val="000000"/>
              </a:buClr>
              <a:buSzPts val="800"/>
              <a:buNone/>
              <a:defRPr sz="1333">
                <a:solidFill>
                  <a:srgbClr val="000000"/>
                </a:solidFill>
              </a:defRPr>
            </a:lvl3pPr>
            <a:lvl4pPr lvl="3" algn="ctr" rtl="0">
              <a:lnSpc>
                <a:spcPct val="100000"/>
              </a:lnSpc>
              <a:spcBef>
                <a:spcPts val="0"/>
              </a:spcBef>
              <a:spcAft>
                <a:spcPts val="0"/>
              </a:spcAft>
              <a:buClr>
                <a:srgbClr val="000000"/>
              </a:buClr>
              <a:buSzPts val="800"/>
              <a:buNone/>
              <a:defRPr sz="1333">
                <a:solidFill>
                  <a:srgbClr val="000000"/>
                </a:solidFill>
              </a:defRPr>
            </a:lvl4pPr>
            <a:lvl5pPr lvl="4" algn="ctr" rtl="0">
              <a:lnSpc>
                <a:spcPct val="100000"/>
              </a:lnSpc>
              <a:spcBef>
                <a:spcPts val="0"/>
              </a:spcBef>
              <a:spcAft>
                <a:spcPts val="0"/>
              </a:spcAft>
              <a:buClr>
                <a:srgbClr val="000000"/>
              </a:buClr>
              <a:buSzPts val="800"/>
              <a:buNone/>
              <a:defRPr sz="1333">
                <a:solidFill>
                  <a:srgbClr val="000000"/>
                </a:solidFill>
              </a:defRPr>
            </a:lvl5pPr>
            <a:lvl6pPr lvl="5" algn="ctr" rtl="0">
              <a:lnSpc>
                <a:spcPct val="100000"/>
              </a:lnSpc>
              <a:spcBef>
                <a:spcPts val="0"/>
              </a:spcBef>
              <a:spcAft>
                <a:spcPts val="0"/>
              </a:spcAft>
              <a:buClr>
                <a:srgbClr val="000000"/>
              </a:buClr>
              <a:buSzPts val="800"/>
              <a:buNone/>
              <a:defRPr sz="1333">
                <a:solidFill>
                  <a:srgbClr val="000000"/>
                </a:solidFill>
              </a:defRPr>
            </a:lvl6pPr>
            <a:lvl7pPr lvl="6" algn="ctr" rtl="0">
              <a:lnSpc>
                <a:spcPct val="100000"/>
              </a:lnSpc>
              <a:spcBef>
                <a:spcPts val="0"/>
              </a:spcBef>
              <a:spcAft>
                <a:spcPts val="0"/>
              </a:spcAft>
              <a:buClr>
                <a:srgbClr val="000000"/>
              </a:buClr>
              <a:buSzPts val="800"/>
              <a:buNone/>
              <a:defRPr sz="1333">
                <a:solidFill>
                  <a:srgbClr val="000000"/>
                </a:solidFill>
              </a:defRPr>
            </a:lvl7pPr>
            <a:lvl8pPr lvl="7" algn="ctr" rtl="0">
              <a:lnSpc>
                <a:spcPct val="100000"/>
              </a:lnSpc>
              <a:spcBef>
                <a:spcPts val="0"/>
              </a:spcBef>
              <a:spcAft>
                <a:spcPts val="0"/>
              </a:spcAft>
              <a:buClr>
                <a:srgbClr val="000000"/>
              </a:buClr>
              <a:buSzPts val="800"/>
              <a:buNone/>
              <a:defRPr sz="1333">
                <a:solidFill>
                  <a:srgbClr val="000000"/>
                </a:solidFill>
              </a:defRPr>
            </a:lvl8pPr>
            <a:lvl9pPr lvl="8" algn="ctr" rtl="0">
              <a:lnSpc>
                <a:spcPct val="100000"/>
              </a:lnSpc>
              <a:spcBef>
                <a:spcPts val="0"/>
              </a:spcBef>
              <a:spcAft>
                <a:spcPts val="0"/>
              </a:spcAft>
              <a:buClr>
                <a:srgbClr val="000000"/>
              </a:buClr>
              <a:buSzPts val="800"/>
              <a:buNone/>
              <a:defRPr sz="1333">
                <a:solidFill>
                  <a:srgbClr val="000000"/>
                </a:solidFill>
              </a:defRPr>
            </a:lvl9pPr>
          </a:lstStyle>
          <a:p>
            <a:endParaRPr/>
          </a:p>
        </p:txBody>
      </p:sp>
      <p:sp>
        <p:nvSpPr>
          <p:cNvPr id="231" name="Google Shape;231;p15"/>
          <p:cNvSpPr txBox="1">
            <a:spLocks noGrp="1"/>
          </p:cNvSpPr>
          <p:nvPr>
            <p:ph type="ctrTitle" idx="4"/>
          </p:nvPr>
        </p:nvSpPr>
        <p:spPr>
          <a:xfrm>
            <a:off x="1220215" y="3815367"/>
            <a:ext cx="2508400" cy="859600"/>
          </a:xfrm>
          <a:prstGeom prst="rect">
            <a:avLst/>
          </a:prstGeom>
          <a:noFill/>
          <a:ln>
            <a:noFill/>
          </a:ln>
        </p:spPr>
        <p:txBody>
          <a:bodyPr spcFirstLastPara="1" wrap="square" lIns="68575" tIns="68575" rIns="68575" bIns="68575" anchor="b" anchorCtr="0">
            <a:noAutofit/>
          </a:bodyPr>
          <a:lstStyle>
            <a:lvl1pPr lvl="0" algn="r" rtl="0">
              <a:lnSpc>
                <a:spcPct val="100000"/>
              </a:lnSpc>
              <a:spcBef>
                <a:spcPts val="0"/>
              </a:spcBef>
              <a:spcAft>
                <a:spcPts val="0"/>
              </a:spcAft>
              <a:buClr>
                <a:srgbClr val="000000"/>
              </a:buClr>
              <a:buSzPts val="1400"/>
              <a:buNone/>
              <a:defRPr sz="2667">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400"/>
              <a:buNone/>
              <a:defRPr sz="2400">
                <a:solidFill>
                  <a:srgbClr val="000000"/>
                </a:solidFill>
              </a:defRPr>
            </a:lvl2pPr>
            <a:lvl3pPr lvl="2" algn="ctr" rtl="0">
              <a:lnSpc>
                <a:spcPct val="100000"/>
              </a:lnSpc>
              <a:spcBef>
                <a:spcPts val="0"/>
              </a:spcBef>
              <a:spcAft>
                <a:spcPts val="0"/>
              </a:spcAft>
              <a:buClr>
                <a:srgbClr val="000000"/>
              </a:buClr>
              <a:buSzPts val="1400"/>
              <a:buNone/>
              <a:defRPr sz="2400">
                <a:solidFill>
                  <a:srgbClr val="000000"/>
                </a:solidFill>
              </a:defRPr>
            </a:lvl3pPr>
            <a:lvl4pPr lvl="3" algn="ctr" rtl="0">
              <a:lnSpc>
                <a:spcPct val="100000"/>
              </a:lnSpc>
              <a:spcBef>
                <a:spcPts val="0"/>
              </a:spcBef>
              <a:spcAft>
                <a:spcPts val="0"/>
              </a:spcAft>
              <a:buClr>
                <a:srgbClr val="000000"/>
              </a:buClr>
              <a:buSzPts val="1400"/>
              <a:buNone/>
              <a:defRPr sz="2400">
                <a:solidFill>
                  <a:srgbClr val="000000"/>
                </a:solidFill>
              </a:defRPr>
            </a:lvl4pPr>
            <a:lvl5pPr lvl="4" algn="ctr" rtl="0">
              <a:lnSpc>
                <a:spcPct val="100000"/>
              </a:lnSpc>
              <a:spcBef>
                <a:spcPts val="0"/>
              </a:spcBef>
              <a:spcAft>
                <a:spcPts val="0"/>
              </a:spcAft>
              <a:buClr>
                <a:srgbClr val="000000"/>
              </a:buClr>
              <a:buSzPts val="1400"/>
              <a:buNone/>
              <a:defRPr sz="2400">
                <a:solidFill>
                  <a:srgbClr val="000000"/>
                </a:solidFill>
              </a:defRPr>
            </a:lvl5pPr>
            <a:lvl6pPr lvl="5" algn="ctr" rtl="0">
              <a:lnSpc>
                <a:spcPct val="100000"/>
              </a:lnSpc>
              <a:spcBef>
                <a:spcPts val="0"/>
              </a:spcBef>
              <a:spcAft>
                <a:spcPts val="0"/>
              </a:spcAft>
              <a:buClr>
                <a:srgbClr val="000000"/>
              </a:buClr>
              <a:buSzPts val="1400"/>
              <a:buNone/>
              <a:defRPr sz="2400">
                <a:solidFill>
                  <a:srgbClr val="000000"/>
                </a:solidFill>
              </a:defRPr>
            </a:lvl6pPr>
            <a:lvl7pPr lvl="6" algn="ctr" rtl="0">
              <a:lnSpc>
                <a:spcPct val="100000"/>
              </a:lnSpc>
              <a:spcBef>
                <a:spcPts val="0"/>
              </a:spcBef>
              <a:spcAft>
                <a:spcPts val="0"/>
              </a:spcAft>
              <a:buClr>
                <a:srgbClr val="000000"/>
              </a:buClr>
              <a:buSzPts val="1400"/>
              <a:buNone/>
              <a:defRPr sz="2400">
                <a:solidFill>
                  <a:srgbClr val="000000"/>
                </a:solidFill>
              </a:defRPr>
            </a:lvl7pPr>
            <a:lvl8pPr lvl="7" algn="ctr" rtl="0">
              <a:lnSpc>
                <a:spcPct val="100000"/>
              </a:lnSpc>
              <a:spcBef>
                <a:spcPts val="0"/>
              </a:spcBef>
              <a:spcAft>
                <a:spcPts val="0"/>
              </a:spcAft>
              <a:buClr>
                <a:srgbClr val="000000"/>
              </a:buClr>
              <a:buSzPts val="1400"/>
              <a:buNone/>
              <a:defRPr sz="2400">
                <a:solidFill>
                  <a:srgbClr val="000000"/>
                </a:solidFill>
              </a:defRPr>
            </a:lvl8pPr>
            <a:lvl9pPr lvl="8" algn="ctr" rtl="0">
              <a:lnSpc>
                <a:spcPct val="100000"/>
              </a:lnSpc>
              <a:spcBef>
                <a:spcPts val="0"/>
              </a:spcBef>
              <a:spcAft>
                <a:spcPts val="0"/>
              </a:spcAft>
              <a:buClr>
                <a:srgbClr val="000000"/>
              </a:buClr>
              <a:buSzPts val="1400"/>
              <a:buNone/>
              <a:defRPr sz="2400">
                <a:solidFill>
                  <a:srgbClr val="000000"/>
                </a:solidFill>
              </a:defRPr>
            </a:lvl9pPr>
          </a:lstStyle>
          <a:p>
            <a:endParaRPr/>
          </a:p>
        </p:txBody>
      </p:sp>
      <p:sp>
        <p:nvSpPr>
          <p:cNvPr id="232" name="Google Shape;232;p15"/>
          <p:cNvSpPr txBox="1">
            <a:spLocks noGrp="1"/>
          </p:cNvSpPr>
          <p:nvPr>
            <p:ph type="subTitle" idx="5"/>
          </p:nvPr>
        </p:nvSpPr>
        <p:spPr>
          <a:xfrm>
            <a:off x="1220215" y="4471033"/>
            <a:ext cx="2508400" cy="859600"/>
          </a:xfrm>
          <a:prstGeom prst="rect">
            <a:avLst/>
          </a:prstGeom>
          <a:noFill/>
          <a:ln>
            <a:noFill/>
          </a:ln>
        </p:spPr>
        <p:txBody>
          <a:bodyPr spcFirstLastPara="1" wrap="square" lIns="68575" tIns="68575" rIns="68575" bIns="68575" anchor="t" anchorCtr="0">
            <a:noAutofit/>
          </a:bodyPr>
          <a:lstStyle>
            <a:lvl1pPr lvl="0" algn="r" rtl="0">
              <a:lnSpc>
                <a:spcPct val="100000"/>
              </a:lnSpc>
              <a:spcBef>
                <a:spcPts val="0"/>
              </a:spcBef>
              <a:spcAft>
                <a:spcPts val="0"/>
              </a:spcAft>
              <a:buClr>
                <a:srgbClr val="000000"/>
              </a:buClr>
              <a:buSzPts val="800"/>
              <a:buNone/>
              <a:defRPr sz="1867"/>
            </a:lvl1pPr>
            <a:lvl2pPr lvl="1" algn="ctr" rtl="0">
              <a:lnSpc>
                <a:spcPct val="100000"/>
              </a:lnSpc>
              <a:spcBef>
                <a:spcPts val="0"/>
              </a:spcBef>
              <a:spcAft>
                <a:spcPts val="0"/>
              </a:spcAft>
              <a:buClr>
                <a:srgbClr val="000000"/>
              </a:buClr>
              <a:buSzPts val="800"/>
              <a:buNone/>
              <a:defRPr sz="1333">
                <a:solidFill>
                  <a:srgbClr val="000000"/>
                </a:solidFill>
              </a:defRPr>
            </a:lvl2pPr>
            <a:lvl3pPr lvl="2" algn="ctr" rtl="0">
              <a:lnSpc>
                <a:spcPct val="100000"/>
              </a:lnSpc>
              <a:spcBef>
                <a:spcPts val="0"/>
              </a:spcBef>
              <a:spcAft>
                <a:spcPts val="0"/>
              </a:spcAft>
              <a:buClr>
                <a:srgbClr val="000000"/>
              </a:buClr>
              <a:buSzPts val="800"/>
              <a:buNone/>
              <a:defRPr sz="1333">
                <a:solidFill>
                  <a:srgbClr val="000000"/>
                </a:solidFill>
              </a:defRPr>
            </a:lvl3pPr>
            <a:lvl4pPr lvl="3" algn="ctr" rtl="0">
              <a:lnSpc>
                <a:spcPct val="100000"/>
              </a:lnSpc>
              <a:spcBef>
                <a:spcPts val="0"/>
              </a:spcBef>
              <a:spcAft>
                <a:spcPts val="0"/>
              </a:spcAft>
              <a:buClr>
                <a:srgbClr val="000000"/>
              </a:buClr>
              <a:buSzPts val="800"/>
              <a:buNone/>
              <a:defRPr sz="1333">
                <a:solidFill>
                  <a:srgbClr val="000000"/>
                </a:solidFill>
              </a:defRPr>
            </a:lvl4pPr>
            <a:lvl5pPr lvl="4" algn="ctr" rtl="0">
              <a:lnSpc>
                <a:spcPct val="100000"/>
              </a:lnSpc>
              <a:spcBef>
                <a:spcPts val="0"/>
              </a:spcBef>
              <a:spcAft>
                <a:spcPts val="0"/>
              </a:spcAft>
              <a:buClr>
                <a:srgbClr val="000000"/>
              </a:buClr>
              <a:buSzPts val="800"/>
              <a:buNone/>
              <a:defRPr sz="1333">
                <a:solidFill>
                  <a:srgbClr val="000000"/>
                </a:solidFill>
              </a:defRPr>
            </a:lvl5pPr>
            <a:lvl6pPr lvl="5" algn="ctr" rtl="0">
              <a:lnSpc>
                <a:spcPct val="100000"/>
              </a:lnSpc>
              <a:spcBef>
                <a:spcPts val="0"/>
              </a:spcBef>
              <a:spcAft>
                <a:spcPts val="0"/>
              </a:spcAft>
              <a:buClr>
                <a:srgbClr val="000000"/>
              </a:buClr>
              <a:buSzPts val="800"/>
              <a:buNone/>
              <a:defRPr sz="1333">
                <a:solidFill>
                  <a:srgbClr val="000000"/>
                </a:solidFill>
              </a:defRPr>
            </a:lvl6pPr>
            <a:lvl7pPr lvl="6" algn="ctr" rtl="0">
              <a:lnSpc>
                <a:spcPct val="100000"/>
              </a:lnSpc>
              <a:spcBef>
                <a:spcPts val="0"/>
              </a:spcBef>
              <a:spcAft>
                <a:spcPts val="0"/>
              </a:spcAft>
              <a:buClr>
                <a:srgbClr val="000000"/>
              </a:buClr>
              <a:buSzPts val="800"/>
              <a:buNone/>
              <a:defRPr sz="1333">
                <a:solidFill>
                  <a:srgbClr val="000000"/>
                </a:solidFill>
              </a:defRPr>
            </a:lvl7pPr>
            <a:lvl8pPr lvl="7" algn="ctr" rtl="0">
              <a:lnSpc>
                <a:spcPct val="100000"/>
              </a:lnSpc>
              <a:spcBef>
                <a:spcPts val="0"/>
              </a:spcBef>
              <a:spcAft>
                <a:spcPts val="0"/>
              </a:spcAft>
              <a:buClr>
                <a:srgbClr val="000000"/>
              </a:buClr>
              <a:buSzPts val="800"/>
              <a:buNone/>
              <a:defRPr sz="1333">
                <a:solidFill>
                  <a:srgbClr val="000000"/>
                </a:solidFill>
              </a:defRPr>
            </a:lvl8pPr>
            <a:lvl9pPr lvl="8" algn="ctr" rtl="0">
              <a:lnSpc>
                <a:spcPct val="100000"/>
              </a:lnSpc>
              <a:spcBef>
                <a:spcPts val="0"/>
              </a:spcBef>
              <a:spcAft>
                <a:spcPts val="0"/>
              </a:spcAft>
              <a:buClr>
                <a:srgbClr val="000000"/>
              </a:buClr>
              <a:buSzPts val="800"/>
              <a:buNone/>
              <a:defRPr sz="1333">
                <a:solidFill>
                  <a:srgbClr val="000000"/>
                </a:solidFill>
              </a:defRPr>
            </a:lvl9pPr>
          </a:lstStyle>
          <a:p>
            <a:endParaRPr/>
          </a:p>
        </p:txBody>
      </p:sp>
      <p:sp>
        <p:nvSpPr>
          <p:cNvPr id="233" name="Google Shape;233;p15"/>
          <p:cNvSpPr txBox="1">
            <a:spLocks noGrp="1"/>
          </p:cNvSpPr>
          <p:nvPr>
            <p:ph type="ctrTitle" idx="6"/>
          </p:nvPr>
        </p:nvSpPr>
        <p:spPr>
          <a:xfrm>
            <a:off x="8460691" y="3815367"/>
            <a:ext cx="2508400" cy="859600"/>
          </a:xfrm>
          <a:prstGeom prst="rect">
            <a:avLst/>
          </a:prstGeom>
          <a:noFill/>
          <a:ln>
            <a:noFill/>
          </a:ln>
        </p:spPr>
        <p:txBody>
          <a:bodyPr spcFirstLastPara="1" wrap="square" lIns="68575" tIns="68575" rIns="68575" bIns="68575" anchor="b" anchorCtr="0">
            <a:noAutofit/>
          </a:bodyPr>
          <a:lstStyle>
            <a:lvl1pPr lvl="0" algn="l" rtl="0">
              <a:lnSpc>
                <a:spcPct val="100000"/>
              </a:lnSpc>
              <a:spcBef>
                <a:spcPts val="0"/>
              </a:spcBef>
              <a:spcAft>
                <a:spcPts val="0"/>
              </a:spcAft>
              <a:buClr>
                <a:srgbClr val="000000"/>
              </a:buClr>
              <a:buSzPts val="1400"/>
              <a:buNone/>
              <a:defRPr sz="2667">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400"/>
              <a:buNone/>
              <a:defRPr sz="2400">
                <a:solidFill>
                  <a:srgbClr val="000000"/>
                </a:solidFill>
              </a:defRPr>
            </a:lvl2pPr>
            <a:lvl3pPr lvl="2" algn="ctr" rtl="0">
              <a:lnSpc>
                <a:spcPct val="100000"/>
              </a:lnSpc>
              <a:spcBef>
                <a:spcPts val="0"/>
              </a:spcBef>
              <a:spcAft>
                <a:spcPts val="0"/>
              </a:spcAft>
              <a:buClr>
                <a:srgbClr val="000000"/>
              </a:buClr>
              <a:buSzPts val="1400"/>
              <a:buNone/>
              <a:defRPr sz="2400">
                <a:solidFill>
                  <a:srgbClr val="000000"/>
                </a:solidFill>
              </a:defRPr>
            </a:lvl3pPr>
            <a:lvl4pPr lvl="3" algn="ctr" rtl="0">
              <a:lnSpc>
                <a:spcPct val="100000"/>
              </a:lnSpc>
              <a:spcBef>
                <a:spcPts val="0"/>
              </a:spcBef>
              <a:spcAft>
                <a:spcPts val="0"/>
              </a:spcAft>
              <a:buClr>
                <a:srgbClr val="000000"/>
              </a:buClr>
              <a:buSzPts val="1400"/>
              <a:buNone/>
              <a:defRPr sz="2400">
                <a:solidFill>
                  <a:srgbClr val="000000"/>
                </a:solidFill>
              </a:defRPr>
            </a:lvl4pPr>
            <a:lvl5pPr lvl="4" algn="ctr" rtl="0">
              <a:lnSpc>
                <a:spcPct val="100000"/>
              </a:lnSpc>
              <a:spcBef>
                <a:spcPts val="0"/>
              </a:spcBef>
              <a:spcAft>
                <a:spcPts val="0"/>
              </a:spcAft>
              <a:buClr>
                <a:srgbClr val="000000"/>
              </a:buClr>
              <a:buSzPts val="1400"/>
              <a:buNone/>
              <a:defRPr sz="2400">
                <a:solidFill>
                  <a:srgbClr val="000000"/>
                </a:solidFill>
              </a:defRPr>
            </a:lvl5pPr>
            <a:lvl6pPr lvl="5" algn="ctr" rtl="0">
              <a:lnSpc>
                <a:spcPct val="100000"/>
              </a:lnSpc>
              <a:spcBef>
                <a:spcPts val="0"/>
              </a:spcBef>
              <a:spcAft>
                <a:spcPts val="0"/>
              </a:spcAft>
              <a:buClr>
                <a:srgbClr val="000000"/>
              </a:buClr>
              <a:buSzPts val="1400"/>
              <a:buNone/>
              <a:defRPr sz="2400">
                <a:solidFill>
                  <a:srgbClr val="000000"/>
                </a:solidFill>
              </a:defRPr>
            </a:lvl6pPr>
            <a:lvl7pPr lvl="6" algn="ctr" rtl="0">
              <a:lnSpc>
                <a:spcPct val="100000"/>
              </a:lnSpc>
              <a:spcBef>
                <a:spcPts val="0"/>
              </a:spcBef>
              <a:spcAft>
                <a:spcPts val="0"/>
              </a:spcAft>
              <a:buClr>
                <a:srgbClr val="000000"/>
              </a:buClr>
              <a:buSzPts val="1400"/>
              <a:buNone/>
              <a:defRPr sz="2400">
                <a:solidFill>
                  <a:srgbClr val="000000"/>
                </a:solidFill>
              </a:defRPr>
            </a:lvl7pPr>
            <a:lvl8pPr lvl="7" algn="ctr" rtl="0">
              <a:lnSpc>
                <a:spcPct val="100000"/>
              </a:lnSpc>
              <a:spcBef>
                <a:spcPts val="0"/>
              </a:spcBef>
              <a:spcAft>
                <a:spcPts val="0"/>
              </a:spcAft>
              <a:buClr>
                <a:srgbClr val="000000"/>
              </a:buClr>
              <a:buSzPts val="1400"/>
              <a:buNone/>
              <a:defRPr sz="2400">
                <a:solidFill>
                  <a:srgbClr val="000000"/>
                </a:solidFill>
              </a:defRPr>
            </a:lvl8pPr>
            <a:lvl9pPr lvl="8" algn="ctr" rtl="0">
              <a:lnSpc>
                <a:spcPct val="100000"/>
              </a:lnSpc>
              <a:spcBef>
                <a:spcPts val="0"/>
              </a:spcBef>
              <a:spcAft>
                <a:spcPts val="0"/>
              </a:spcAft>
              <a:buClr>
                <a:srgbClr val="000000"/>
              </a:buClr>
              <a:buSzPts val="1400"/>
              <a:buNone/>
              <a:defRPr sz="2400">
                <a:solidFill>
                  <a:srgbClr val="000000"/>
                </a:solidFill>
              </a:defRPr>
            </a:lvl9pPr>
          </a:lstStyle>
          <a:p>
            <a:endParaRPr/>
          </a:p>
        </p:txBody>
      </p:sp>
      <p:sp>
        <p:nvSpPr>
          <p:cNvPr id="234" name="Google Shape;234;p15"/>
          <p:cNvSpPr txBox="1">
            <a:spLocks noGrp="1"/>
          </p:cNvSpPr>
          <p:nvPr>
            <p:ph type="subTitle" idx="7"/>
          </p:nvPr>
        </p:nvSpPr>
        <p:spPr>
          <a:xfrm>
            <a:off x="8460691" y="4471033"/>
            <a:ext cx="2208800" cy="8596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Clr>
                <a:srgbClr val="000000"/>
              </a:buClr>
              <a:buSzPts val="800"/>
              <a:buNone/>
              <a:defRPr sz="1867"/>
            </a:lvl1pPr>
            <a:lvl2pPr lvl="1" algn="ctr" rtl="0">
              <a:lnSpc>
                <a:spcPct val="100000"/>
              </a:lnSpc>
              <a:spcBef>
                <a:spcPts val="0"/>
              </a:spcBef>
              <a:spcAft>
                <a:spcPts val="0"/>
              </a:spcAft>
              <a:buClr>
                <a:srgbClr val="000000"/>
              </a:buClr>
              <a:buSzPts val="800"/>
              <a:buNone/>
              <a:defRPr sz="1333">
                <a:solidFill>
                  <a:srgbClr val="000000"/>
                </a:solidFill>
              </a:defRPr>
            </a:lvl2pPr>
            <a:lvl3pPr lvl="2" algn="ctr" rtl="0">
              <a:lnSpc>
                <a:spcPct val="100000"/>
              </a:lnSpc>
              <a:spcBef>
                <a:spcPts val="0"/>
              </a:spcBef>
              <a:spcAft>
                <a:spcPts val="0"/>
              </a:spcAft>
              <a:buClr>
                <a:srgbClr val="000000"/>
              </a:buClr>
              <a:buSzPts val="800"/>
              <a:buNone/>
              <a:defRPr sz="1333">
                <a:solidFill>
                  <a:srgbClr val="000000"/>
                </a:solidFill>
              </a:defRPr>
            </a:lvl3pPr>
            <a:lvl4pPr lvl="3" algn="ctr" rtl="0">
              <a:lnSpc>
                <a:spcPct val="100000"/>
              </a:lnSpc>
              <a:spcBef>
                <a:spcPts val="0"/>
              </a:spcBef>
              <a:spcAft>
                <a:spcPts val="0"/>
              </a:spcAft>
              <a:buClr>
                <a:srgbClr val="000000"/>
              </a:buClr>
              <a:buSzPts val="800"/>
              <a:buNone/>
              <a:defRPr sz="1333">
                <a:solidFill>
                  <a:srgbClr val="000000"/>
                </a:solidFill>
              </a:defRPr>
            </a:lvl4pPr>
            <a:lvl5pPr lvl="4" algn="ctr" rtl="0">
              <a:lnSpc>
                <a:spcPct val="100000"/>
              </a:lnSpc>
              <a:spcBef>
                <a:spcPts val="0"/>
              </a:spcBef>
              <a:spcAft>
                <a:spcPts val="0"/>
              </a:spcAft>
              <a:buClr>
                <a:srgbClr val="000000"/>
              </a:buClr>
              <a:buSzPts val="800"/>
              <a:buNone/>
              <a:defRPr sz="1333">
                <a:solidFill>
                  <a:srgbClr val="000000"/>
                </a:solidFill>
              </a:defRPr>
            </a:lvl5pPr>
            <a:lvl6pPr lvl="5" algn="ctr" rtl="0">
              <a:lnSpc>
                <a:spcPct val="100000"/>
              </a:lnSpc>
              <a:spcBef>
                <a:spcPts val="0"/>
              </a:spcBef>
              <a:spcAft>
                <a:spcPts val="0"/>
              </a:spcAft>
              <a:buClr>
                <a:srgbClr val="000000"/>
              </a:buClr>
              <a:buSzPts val="800"/>
              <a:buNone/>
              <a:defRPr sz="1333">
                <a:solidFill>
                  <a:srgbClr val="000000"/>
                </a:solidFill>
              </a:defRPr>
            </a:lvl6pPr>
            <a:lvl7pPr lvl="6" algn="ctr" rtl="0">
              <a:lnSpc>
                <a:spcPct val="100000"/>
              </a:lnSpc>
              <a:spcBef>
                <a:spcPts val="0"/>
              </a:spcBef>
              <a:spcAft>
                <a:spcPts val="0"/>
              </a:spcAft>
              <a:buClr>
                <a:srgbClr val="000000"/>
              </a:buClr>
              <a:buSzPts val="800"/>
              <a:buNone/>
              <a:defRPr sz="1333">
                <a:solidFill>
                  <a:srgbClr val="000000"/>
                </a:solidFill>
              </a:defRPr>
            </a:lvl7pPr>
            <a:lvl8pPr lvl="7" algn="ctr" rtl="0">
              <a:lnSpc>
                <a:spcPct val="100000"/>
              </a:lnSpc>
              <a:spcBef>
                <a:spcPts val="0"/>
              </a:spcBef>
              <a:spcAft>
                <a:spcPts val="0"/>
              </a:spcAft>
              <a:buClr>
                <a:srgbClr val="000000"/>
              </a:buClr>
              <a:buSzPts val="800"/>
              <a:buNone/>
              <a:defRPr sz="1333">
                <a:solidFill>
                  <a:srgbClr val="000000"/>
                </a:solidFill>
              </a:defRPr>
            </a:lvl8pPr>
            <a:lvl9pPr lvl="8" algn="ctr" rtl="0">
              <a:lnSpc>
                <a:spcPct val="100000"/>
              </a:lnSpc>
              <a:spcBef>
                <a:spcPts val="0"/>
              </a:spcBef>
              <a:spcAft>
                <a:spcPts val="0"/>
              </a:spcAft>
              <a:buClr>
                <a:srgbClr val="000000"/>
              </a:buClr>
              <a:buSzPts val="800"/>
              <a:buNone/>
              <a:defRPr sz="1333">
                <a:solidFill>
                  <a:srgbClr val="000000"/>
                </a:solidFill>
              </a:defRPr>
            </a:lvl9pPr>
          </a:lstStyle>
          <a:p>
            <a:endParaRPr/>
          </a:p>
        </p:txBody>
      </p:sp>
      <p:sp>
        <p:nvSpPr>
          <p:cNvPr id="235" name="Google Shape;235;p15"/>
          <p:cNvSpPr txBox="1">
            <a:spLocks noGrp="1"/>
          </p:cNvSpPr>
          <p:nvPr>
            <p:ph type="ctrTitle" idx="8"/>
          </p:nvPr>
        </p:nvSpPr>
        <p:spPr>
          <a:xfrm>
            <a:off x="825100" y="548900"/>
            <a:ext cx="6303600" cy="770400"/>
          </a:xfrm>
          <a:prstGeom prst="rect">
            <a:avLst/>
          </a:prstGeom>
          <a:noFill/>
          <a:ln>
            <a:noFill/>
          </a:ln>
        </p:spPr>
        <p:txBody>
          <a:bodyPr spcFirstLastPara="1" wrap="square" lIns="68575" tIns="68575" rIns="68575" bIns="68575" anchor="b" anchorCtr="0">
            <a:noAutofit/>
          </a:bodyPr>
          <a:lstStyle>
            <a:lvl1pPr lvl="0" algn="l" rtl="0">
              <a:lnSpc>
                <a:spcPct val="100000"/>
              </a:lnSpc>
              <a:spcBef>
                <a:spcPts val="0"/>
              </a:spcBef>
              <a:spcAft>
                <a:spcPts val="0"/>
              </a:spcAft>
              <a:buClr>
                <a:srgbClr val="000000"/>
              </a:buClr>
              <a:buSzPts val="2700"/>
              <a:buNone/>
              <a:defRPr sz="4000"/>
            </a:lvl1pPr>
            <a:lvl2pPr lvl="1" algn="ctr" rtl="0">
              <a:lnSpc>
                <a:spcPct val="100000"/>
              </a:lnSpc>
              <a:spcBef>
                <a:spcPts val="0"/>
              </a:spcBef>
              <a:spcAft>
                <a:spcPts val="0"/>
              </a:spcAft>
              <a:buClr>
                <a:srgbClr val="D9D9D9"/>
              </a:buClr>
              <a:buSzPts val="1400"/>
              <a:buNone/>
              <a:defRPr sz="2400">
                <a:solidFill>
                  <a:srgbClr val="D9D9D9"/>
                </a:solidFill>
              </a:defRPr>
            </a:lvl2pPr>
            <a:lvl3pPr lvl="2" algn="ctr" rtl="0">
              <a:lnSpc>
                <a:spcPct val="100000"/>
              </a:lnSpc>
              <a:spcBef>
                <a:spcPts val="0"/>
              </a:spcBef>
              <a:spcAft>
                <a:spcPts val="0"/>
              </a:spcAft>
              <a:buClr>
                <a:srgbClr val="D9D9D9"/>
              </a:buClr>
              <a:buSzPts val="1400"/>
              <a:buNone/>
              <a:defRPr sz="2400">
                <a:solidFill>
                  <a:srgbClr val="D9D9D9"/>
                </a:solidFill>
              </a:defRPr>
            </a:lvl3pPr>
            <a:lvl4pPr lvl="3" algn="ctr" rtl="0">
              <a:lnSpc>
                <a:spcPct val="100000"/>
              </a:lnSpc>
              <a:spcBef>
                <a:spcPts val="0"/>
              </a:spcBef>
              <a:spcAft>
                <a:spcPts val="0"/>
              </a:spcAft>
              <a:buClr>
                <a:srgbClr val="D9D9D9"/>
              </a:buClr>
              <a:buSzPts val="1400"/>
              <a:buNone/>
              <a:defRPr sz="2400">
                <a:solidFill>
                  <a:srgbClr val="D9D9D9"/>
                </a:solidFill>
              </a:defRPr>
            </a:lvl4pPr>
            <a:lvl5pPr lvl="4" algn="ctr" rtl="0">
              <a:lnSpc>
                <a:spcPct val="100000"/>
              </a:lnSpc>
              <a:spcBef>
                <a:spcPts val="0"/>
              </a:spcBef>
              <a:spcAft>
                <a:spcPts val="0"/>
              </a:spcAft>
              <a:buClr>
                <a:srgbClr val="D9D9D9"/>
              </a:buClr>
              <a:buSzPts val="1400"/>
              <a:buNone/>
              <a:defRPr sz="2400">
                <a:solidFill>
                  <a:srgbClr val="D9D9D9"/>
                </a:solidFill>
              </a:defRPr>
            </a:lvl5pPr>
            <a:lvl6pPr lvl="5" algn="ctr" rtl="0">
              <a:lnSpc>
                <a:spcPct val="100000"/>
              </a:lnSpc>
              <a:spcBef>
                <a:spcPts val="0"/>
              </a:spcBef>
              <a:spcAft>
                <a:spcPts val="0"/>
              </a:spcAft>
              <a:buClr>
                <a:srgbClr val="D9D9D9"/>
              </a:buClr>
              <a:buSzPts val="1400"/>
              <a:buNone/>
              <a:defRPr sz="2400">
                <a:solidFill>
                  <a:srgbClr val="D9D9D9"/>
                </a:solidFill>
              </a:defRPr>
            </a:lvl6pPr>
            <a:lvl7pPr lvl="6" algn="ctr" rtl="0">
              <a:lnSpc>
                <a:spcPct val="100000"/>
              </a:lnSpc>
              <a:spcBef>
                <a:spcPts val="0"/>
              </a:spcBef>
              <a:spcAft>
                <a:spcPts val="0"/>
              </a:spcAft>
              <a:buClr>
                <a:srgbClr val="D9D9D9"/>
              </a:buClr>
              <a:buSzPts val="1400"/>
              <a:buNone/>
              <a:defRPr sz="2400">
                <a:solidFill>
                  <a:srgbClr val="D9D9D9"/>
                </a:solidFill>
              </a:defRPr>
            </a:lvl7pPr>
            <a:lvl8pPr lvl="7" algn="ctr" rtl="0">
              <a:lnSpc>
                <a:spcPct val="100000"/>
              </a:lnSpc>
              <a:spcBef>
                <a:spcPts val="0"/>
              </a:spcBef>
              <a:spcAft>
                <a:spcPts val="0"/>
              </a:spcAft>
              <a:buClr>
                <a:srgbClr val="D9D9D9"/>
              </a:buClr>
              <a:buSzPts val="1400"/>
              <a:buNone/>
              <a:defRPr sz="2400">
                <a:solidFill>
                  <a:srgbClr val="D9D9D9"/>
                </a:solidFill>
              </a:defRPr>
            </a:lvl8pPr>
            <a:lvl9pPr lvl="8" algn="ctr" rtl="0">
              <a:lnSpc>
                <a:spcPct val="100000"/>
              </a:lnSpc>
              <a:spcBef>
                <a:spcPts val="0"/>
              </a:spcBef>
              <a:spcAft>
                <a:spcPts val="0"/>
              </a:spcAft>
              <a:buClr>
                <a:srgbClr val="D9D9D9"/>
              </a:buClr>
              <a:buSzPts val="1400"/>
              <a:buNone/>
              <a:defRPr sz="2400">
                <a:solidFill>
                  <a:srgbClr val="D9D9D9"/>
                </a:solidFill>
              </a:defRPr>
            </a:lvl9pPr>
          </a:lstStyle>
          <a:p>
            <a:endParaRPr/>
          </a:p>
        </p:txBody>
      </p:sp>
      <p:sp>
        <p:nvSpPr>
          <p:cNvPr id="236" name="Google Shape;236;p15"/>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 name="Google Shape;237;p15"/>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 name="Google Shape;238;p15"/>
          <p:cNvSpPr/>
          <p:nvPr/>
        </p:nvSpPr>
        <p:spPr>
          <a:xfrm>
            <a:off x="11145935"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 name="Google Shape;239;p15"/>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 name="Google Shape;240;p15"/>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 name="Google Shape;241;p15"/>
          <p:cNvSpPr/>
          <p:nvPr/>
        </p:nvSpPr>
        <p:spPr>
          <a:xfrm>
            <a:off x="8132458"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 name="Google Shape;242;p15"/>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 name="Google Shape;243;p15"/>
          <p:cNvSpPr/>
          <p:nvPr/>
        </p:nvSpPr>
        <p:spPr>
          <a:xfrm>
            <a:off x="7873302"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 name="Google Shape;244;p15"/>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 name="Google Shape;245;p15"/>
          <p:cNvSpPr/>
          <p:nvPr/>
        </p:nvSpPr>
        <p:spPr>
          <a:xfrm>
            <a:off x="1088867" y="61502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237085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extLst>
      <p:ext uri="{BB962C8B-B14F-4D97-AF65-F5344CB8AC3E}">
        <p14:creationId xmlns:p14="http://schemas.microsoft.com/office/powerpoint/2010/main" val="15034299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9"/>
        <p:cNvGrpSpPr/>
        <p:nvPr/>
      </p:nvGrpSpPr>
      <p:grpSpPr>
        <a:xfrm>
          <a:off x="0" y="0"/>
          <a:ext cx="0" cy="0"/>
          <a:chOff x="0" y="0"/>
          <a:chExt cx="0" cy="0"/>
        </a:xfrm>
      </p:grpSpPr>
      <p:sp>
        <p:nvSpPr>
          <p:cNvPr id="250" name="Google Shape;250;p17"/>
          <p:cNvSpPr txBox="1">
            <a:spLocks noGrp="1"/>
          </p:cNvSpPr>
          <p:nvPr>
            <p:ph type="ctrTitle"/>
          </p:nvPr>
        </p:nvSpPr>
        <p:spPr>
          <a:xfrm>
            <a:off x="2082200" y="1002517"/>
            <a:ext cx="8027600" cy="2736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6933">
                <a:solidFill>
                  <a:schemeClr val="lt1"/>
                </a:solidFill>
              </a:defRPr>
            </a:lvl1pPr>
            <a:lvl2pPr lvl="1" algn="ctr" rtl="0">
              <a:lnSpc>
                <a:spcPct val="100000"/>
              </a:lnSpc>
              <a:spcBef>
                <a:spcPts val="0"/>
              </a:spcBef>
              <a:spcAft>
                <a:spcPts val="0"/>
              </a:spcAft>
              <a:buSzPts val="5200"/>
              <a:buNone/>
              <a:defRPr sz="6933"/>
            </a:lvl2pPr>
            <a:lvl3pPr lvl="2" algn="ctr" rtl="0">
              <a:lnSpc>
                <a:spcPct val="100000"/>
              </a:lnSpc>
              <a:spcBef>
                <a:spcPts val="0"/>
              </a:spcBef>
              <a:spcAft>
                <a:spcPts val="0"/>
              </a:spcAft>
              <a:buSzPts val="5200"/>
              <a:buNone/>
              <a:defRPr sz="6933"/>
            </a:lvl3pPr>
            <a:lvl4pPr lvl="3" algn="ctr" rtl="0">
              <a:lnSpc>
                <a:spcPct val="100000"/>
              </a:lnSpc>
              <a:spcBef>
                <a:spcPts val="0"/>
              </a:spcBef>
              <a:spcAft>
                <a:spcPts val="0"/>
              </a:spcAft>
              <a:buSzPts val="5200"/>
              <a:buNone/>
              <a:defRPr sz="6933"/>
            </a:lvl4pPr>
            <a:lvl5pPr lvl="4" algn="ctr" rtl="0">
              <a:lnSpc>
                <a:spcPct val="100000"/>
              </a:lnSpc>
              <a:spcBef>
                <a:spcPts val="0"/>
              </a:spcBef>
              <a:spcAft>
                <a:spcPts val="0"/>
              </a:spcAft>
              <a:buSzPts val="5200"/>
              <a:buNone/>
              <a:defRPr sz="6933"/>
            </a:lvl5pPr>
            <a:lvl6pPr lvl="5" algn="ctr" rtl="0">
              <a:lnSpc>
                <a:spcPct val="100000"/>
              </a:lnSpc>
              <a:spcBef>
                <a:spcPts val="0"/>
              </a:spcBef>
              <a:spcAft>
                <a:spcPts val="0"/>
              </a:spcAft>
              <a:buSzPts val="5200"/>
              <a:buNone/>
              <a:defRPr sz="6933"/>
            </a:lvl6pPr>
            <a:lvl7pPr lvl="6" algn="ctr" rtl="0">
              <a:lnSpc>
                <a:spcPct val="100000"/>
              </a:lnSpc>
              <a:spcBef>
                <a:spcPts val="0"/>
              </a:spcBef>
              <a:spcAft>
                <a:spcPts val="0"/>
              </a:spcAft>
              <a:buSzPts val="5200"/>
              <a:buNone/>
              <a:defRPr sz="6933"/>
            </a:lvl7pPr>
            <a:lvl8pPr lvl="7" algn="ctr" rtl="0">
              <a:lnSpc>
                <a:spcPct val="100000"/>
              </a:lnSpc>
              <a:spcBef>
                <a:spcPts val="0"/>
              </a:spcBef>
              <a:spcAft>
                <a:spcPts val="0"/>
              </a:spcAft>
              <a:buSzPts val="5200"/>
              <a:buNone/>
              <a:defRPr sz="6933"/>
            </a:lvl8pPr>
            <a:lvl9pPr lvl="8" algn="ctr" rtl="0">
              <a:lnSpc>
                <a:spcPct val="100000"/>
              </a:lnSpc>
              <a:spcBef>
                <a:spcPts val="0"/>
              </a:spcBef>
              <a:spcAft>
                <a:spcPts val="0"/>
              </a:spcAft>
              <a:buSzPts val="5200"/>
              <a:buNone/>
              <a:defRPr sz="6933"/>
            </a:lvl9pPr>
          </a:lstStyle>
          <a:p>
            <a:endParaRPr/>
          </a:p>
        </p:txBody>
      </p:sp>
      <p:sp>
        <p:nvSpPr>
          <p:cNvPr id="251" name="Google Shape;251;p17"/>
          <p:cNvSpPr txBox="1">
            <a:spLocks noGrp="1"/>
          </p:cNvSpPr>
          <p:nvPr>
            <p:ph type="subTitle" idx="1"/>
          </p:nvPr>
        </p:nvSpPr>
        <p:spPr>
          <a:xfrm>
            <a:off x="3899000" y="3739317"/>
            <a:ext cx="4394000" cy="105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52" name="Google Shape;252;p17"/>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 name="Google Shape;253;p17"/>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 name="Google Shape;254;p17"/>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 name="Google Shape;255;p17"/>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 name="Google Shape;256;p17"/>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 name="Google Shape;257;p17"/>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58" name="Google Shape;258;p17"/>
          <p:cNvGrpSpPr/>
          <p:nvPr/>
        </p:nvGrpSpPr>
        <p:grpSpPr>
          <a:xfrm>
            <a:off x="11018243" y="-579155"/>
            <a:ext cx="251848" cy="1575376"/>
            <a:chOff x="2877432" y="975334"/>
            <a:chExt cx="188886" cy="1181532"/>
          </a:xfrm>
        </p:grpSpPr>
        <p:sp>
          <p:nvSpPr>
            <p:cNvPr id="259" name="Google Shape;259;p1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 name="Google Shape;260;p1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 name="Google Shape;261;p1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62" name="Google Shape;262;p17"/>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63" name="Google Shape;263;p17"/>
          <p:cNvGrpSpPr/>
          <p:nvPr/>
        </p:nvGrpSpPr>
        <p:grpSpPr>
          <a:xfrm>
            <a:off x="4120995" y="-711542"/>
            <a:ext cx="130745" cy="1530127"/>
            <a:chOff x="3347921" y="16006"/>
            <a:chExt cx="98059" cy="1147595"/>
          </a:xfrm>
        </p:grpSpPr>
        <p:sp>
          <p:nvSpPr>
            <p:cNvPr id="264" name="Google Shape;264;p17"/>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 name="Google Shape;265;p17"/>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66" name="Google Shape;266;p17"/>
          <p:cNvGrpSpPr/>
          <p:nvPr/>
        </p:nvGrpSpPr>
        <p:grpSpPr>
          <a:xfrm>
            <a:off x="6523695" y="-453482"/>
            <a:ext cx="161563" cy="1013993"/>
            <a:chOff x="5245196" y="3136513"/>
            <a:chExt cx="121172" cy="760495"/>
          </a:xfrm>
        </p:grpSpPr>
        <p:sp>
          <p:nvSpPr>
            <p:cNvPr id="267" name="Google Shape;267;p1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 name="Google Shape;268;p1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69" name="Google Shape;269;p17"/>
          <p:cNvGrpSpPr/>
          <p:nvPr/>
        </p:nvGrpSpPr>
        <p:grpSpPr>
          <a:xfrm>
            <a:off x="334156" y="3203069"/>
            <a:ext cx="251533" cy="3291140"/>
            <a:chOff x="250617" y="2402301"/>
            <a:chExt cx="188650" cy="2468355"/>
          </a:xfrm>
        </p:grpSpPr>
        <p:sp>
          <p:nvSpPr>
            <p:cNvPr id="270" name="Google Shape;270;p17"/>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 name="Google Shape;271;p17"/>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 name="Google Shape;272;p17"/>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 name="Google Shape;273;p17"/>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74" name="Google Shape;274;p17"/>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 name="Google Shape;275;p17"/>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76" name="Google Shape;276;p17"/>
          <p:cNvGrpSpPr/>
          <p:nvPr/>
        </p:nvGrpSpPr>
        <p:grpSpPr>
          <a:xfrm>
            <a:off x="2718253" y="231877"/>
            <a:ext cx="76799" cy="1109065"/>
            <a:chOff x="2038689" y="173907"/>
            <a:chExt cx="57599" cy="831799"/>
          </a:xfrm>
        </p:grpSpPr>
        <p:sp>
          <p:nvSpPr>
            <p:cNvPr id="277" name="Google Shape;277;p17"/>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 name="Google Shape;278;p17"/>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125171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9"/>
        <p:cNvGrpSpPr/>
        <p:nvPr/>
      </p:nvGrpSpPr>
      <p:grpSpPr>
        <a:xfrm>
          <a:off x="0" y="0"/>
          <a:ext cx="0" cy="0"/>
          <a:chOff x="0" y="0"/>
          <a:chExt cx="0" cy="0"/>
        </a:xfrm>
      </p:grpSpPr>
      <p:sp>
        <p:nvSpPr>
          <p:cNvPr id="280" name="Google Shape;280;p18"/>
          <p:cNvSpPr txBox="1">
            <a:spLocks noGrp="1"/>
          </p:cNvSpPr>
          <p:nvPr>
            <p:ph type="title"/>
          </p:nvPr>
        </p:nvSpPr>
        <p:spPr>
          <a:xfrm>
            <a:off x="775900" y="4522195"/>
            <a:ext cx="5502000" cy="1761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000"/>
              <a:buNone/>
              <a:defRPr sz="4000"/>
            </a:lvl1pPr>
            <a:lvl2pPr lvl="1" algn="l" rtl="0">
              <a:lnSpc>
                <a:spcPct val="100000"/>
              </a:lnSpc>
              <a:spcBef>
                <a:spcPts val="0"/>
              </a:spcBef>
              <a:spcAft>
                <a:spcPts val="0"/>
              </a:spcAft>
              <a:buSzPts val="3000"/>
              <a:buNone/>
              <a:defRPr sz="4000"/>
            </a:lvl2pPr>
            <a:lvl3pPr lvl="2" algn="l" rtl="0">
              <a:lnSpc>
                <a:spcPct val="100000"/>
              </a:lnSpc>
              <a:spcBef>
                <a:spcPts val="0"/>
              </a:spcBef>
              <a:spcAft>
                <a:spcPts val="0"/>
              </a:spcAft>
              <a:buSzPts val="3000"/>
              <a:buNone/>
              <a:defRPr sz="4000"/>
            </a:lvl3pPr>
            <a:lvl4pPr lvl="3" algn="l" rtl="0">
              <a:lnSpc>
                <a:spcPct val="100000"/>
              </a:lnSpc>
              <a:spcBef>
                <a:spcPts val="0"/>
              </a:spcBef>
              <a:spcAft>
                <a:spcPts val="0"/>
              </a:spcAft>
              <a:buSzPts val="3000"/>
              <a:buNone/>
              <a:defRPr sz="4000"/>
            </a:lvl4pPr>
            <a:lvl5pPr lvl="4" algn="l" rtl="0">
              <a:lnSpc>
                <a:spcPct val="100000"/>
              </a:lnSpc>
              <a:spcBef>
                <a:spcPts val="0"/>
              </a:spcBef>
              <a:spcAft>
                <a:spcPts val="0"/>
              </a:spcAft>
              <a:buSzPts val="3000"/>
              <a:buNone/>
              <a:defRPr sz="4000"/>
            </a:lvl5pPr>
            <a:lvl6pPr lvl="5" algn="l" rtl="0">
              <a:lnSpc>
                <a:spcPct val="100000"/>
              </a:lnSpc>
              <a:spcBef>
                <a:spcPts val="0"/>
              </a:spcBef>
              <a:spcAft>
                <a:spcPts val="0"/>
              </a:spcAft>
              <a:buSzPts val="3000"/>
              <a:buNone/>
              <a:defRPr sz="4000"/>
            </a:lvl6pPr>
            <a:lvl7pPr lvl="6" algn="l" rtl="0">
              <a:lnSpc>
                <a:spcPct val="100000"/>
              </a:lnSpc>
              <a:spcBef>
                <a:spcPts val="0"/>
              </a:spcBef>
              <a:spcAft>
                <a:spcPts val="0"/>
              </a:spcAft>
              <a:buSzPts val="3000"/>
              <a:buNone/>
              <a:defRPr sz="4000"/>
            </a:lvl7pPr>
            <a:lvl8pPr lvl="7" algn="l" rtl="0">
              <a:lnSpc>
                <a:spcPct val="100000"/>
              </a:lnSpc>
              <a:spcBef>
                <a:spcPts val="0"/>
              </a:spcBef>
              <a:spcAft>
                <a:spcPts val="0"/>
              </a:spcAft>
              <a:buSzPts val="3000"/>
              <a:buNone/>
              <a:defRPr sz="4000"/>
            </a:lvl8pPr>
            <a:lvl9pPr lvl="8" algn="l" rtl="0">
              <a:lnSpc>
                <a:spcPct val="100000"/>
              </a:lnSpc>
              <a:spcBef>
                <a:spcPts val="0"/>
              </a:spcBef>
              <a:spcAft>
                <a:spcPts val="0"/>
              </a:spcAft>
              <a:buSzPts val="3000"/>
              <a:buNone/>
              <a:defRPr sz="4000"/>
            </a:lvl9pPr>
          </a:lstStyle>
          <a:p>
            <a:endParaRPr/>
          </a:p>
        </p:txBody>
      </p:sp>
    </p:spTree>
    <p:extLst>
      <p:ext uri="{BB962C8B-B14F-4D97-AF65-F5344CB8AC3E}">
        <p14:creationId xmlns:p14="http://schemas.microsoft.com/office/powerpoint/2010/main" val="863467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81"/>
        <p:cNvGrpSpPr/>
        <p:nvPr/>
      </p:nvGrpSpPr>
      <p:grpSpPr>
        <a:xfrm>
          <a:off x="0" y="0"/>
          <a:ext cx="0" cy="0"/>
          <a:chOff x="0" y="0"/>
          <a:chExt cx="0" cy="0"/>
        </a:xfrm>
      </p:grpSpPr>
      <p:sp>
        <p:nvSpPr>
          <p:cNvPr id="282" name="Google Shape;282;p1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83" name="Google Shape;283;p1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SzPts val="1800"/>
              <a:buChar char="●"/>
              <a:defRPr/>
            </a:lvl1pPr>
            <a:lvl2pPr marL="1219170" lvl="1" indent="-423323" algn="l" rtl="0">
              <a:lnSpc>
                <a:spcPct val="115000"/>
              </a:lnSpc>
              <a:spcBef>
                <a:spcPts val="2133"/>
              </a:spcBef>
              <a:spcAft>
                <a:spcPts val="0"/>
              </a:spcAft>
              <a:buSzPts val="1400"/>
              <a:buChar char="○"/>
              <a:defRPr/>
            </a:lvl2pPr>
            <a:lvl3pPr marL="1828754" lvl="2" indent="-423323" algn="l" rtl="0">
              <a:lnSpc>
                <a:spcPct val="115000"/>
              </a:lnSpc>
              <a:spcBef>
                <a:spcPts val="2133"/>
              </a:spcBef>
              <a:spcAft>
                <a:spcPts val="0"/>
              </a:spcAft>
              <a:buSzPts val="1400"/>
              <a:buChar char="■"/>
              <a:defRPr/>
            </a:lvl3pPr>
            <a:lvl4pPr marL="2438339" lvl="3" indent="-423323" algn="l" rtl="0">
              <a:lnSpc>
                <a:spcPct val="115000"/>
              </a:lnSpc>
              <a:spcBef>
                <a:spcPts val="2133"/>
              </a:spcBef>
              <a:spcAft>
                <a:spcPts val="0"/>
              </a:spcAft>
              <a:buSzPts val="1400"/>
              <a:buChar char="●"/>
              <a:defRPr/>
            </a:lvl4pPr>
            <a:lvl5pPr marL="3047924" lvl="4" indent="-423323" algn="l" rtl="0">
              <a:lnSpc>
                <a:spcPct val="115000"/>
              </a:lnSpc>
              <a:spcBef>
                <a:spcPts val="2133"/>
              </a:spcBef>
              <a:spcAft>
                <a:spcPts val="0"/>
              </a:spcAft>
              <a:buSzPts val="1400"/>
              <a:buChar char="○"/>
              <a:defRPr/>
            </a:lvl5pPr>
            <a:lvl6pPr marL="3657509" lvl="5" indent="-423323" algn="l" rtl="0">
              <a:lnSpc>
                <a:spcPct val="115000"/>
              </a:lnSpc>
              <a:spcBef>
                <a:spcPts val="2133"/>
              </a:spcBef>
              <a:spcAft>
                <a:spcPts val="0"/>
              </a:spcAft>
              <a:buSzPts val="1400"/>
              <a:buChar char="■"/>
              <a:defRPr/>
            </a:lvl6pPr>
            <a:lvl7pPr marL="4267093" lvl="6" indent="-423323" algn="l" rtl="0">
              <a:lnSpc>
                <a:spcPct val="115000"/>
              </a:lnSpc>
              <a:spcBef>
                <a:spcPts val="2133"/>
              </a:spcBef>
              <a:spcAft>
                <a:spcPts val="0"/>
              </a:spcAft>
              <a:buSzPts val="1400"/>
              <a:buChar char="●"/>
              <a:defRPr/>
            </a:lvl7pPr>
            <a:lvl8pPr marL="4876678" lvl="7" indent="-423323" algn="l" rtl="0">
              <a:lnSpc>
                <a:spcPct val="115000"/>
              </a:lnSpc>
              <a:spcBef>
                <a:spcPts val="2133"/>
              </a:spcBef>
              <a:spcAft>
                <a:spcPts val="0"/>
              </a:spcAft>
              <a:buSzPts val="1400"/>
              <a:buChar char="○"/>
              <a:defRPr/>
            </a:lvl8pPr>
            <a:lvl9pPr marL="5486263" lvl="8" indent="-423323" algn="l" rtl="0">
              <a:lnSpc>
                <a:spcPct val="115000"/>
              </a:lnSpc>
              <a:spcBef>
                <a:spcPts val="2133"/>
              </a:spcBef>
              <a:spcAft>
                <a:spcPts val="2133"/>
              </a:spcAft>
              <a:buSzPts val="1400"/>
              <a:buChar char="■"/>
              <a:defRPr/>
            </a:lvl9pPr>
          </a:lstStyle>
          <a:p>
            <a:endParaRPr/>
          </a:p>
        </p:txBody>
      </p:sp>
      <p:sp>
        <p:nvSpPr>
          <p:cNvPr id="284" name="Google Shape;284;p19"/>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285" name="Google Shape;285;p19"/>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286" name="Google Shape;286;p19"/>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596623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87"/>
        <p:cNvGrpSpPr/>
        <p:nvPr/>
      </p:nvGrpSpPr>
      <p:grpSpPr>
        <a:xfrm>
          <a:off x="0" y="0"/>
          <a:ext cx="0" cy="0"/>
          <a:chOff x="0" y="0"/>
          <a:chExt cx="0" cy="0"/>
        </a:xfrm>
      </p:grpSpPr>
      <p:sp>
        <p:nvSpPr>
          <p:cNvPr id="288" name="Google Shape;288;p20"/>
          <p:cNvSpPr txBox="1">
            <a:spLocks noGrp="1"/>
          </p:cNvSpPr>
          <p:nvPr>
            <p:ph type="ctrTitle"/>
          </p:nvPr>
        </p:nvSpPr>
        <p:spPr>
          <a:xfrm>
            <a:off x="4091567" y="4100433"/>
            <a:ext cx="4074400" cy="73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5200"/>
              <a:buNone/>
              <a:defRPr sz="3200">
                <a:solidFill>
                  <a:schemeClr val="accent1"/>
                </a:solidFill>
              </a:defRPr>
            </a:lvl1pPr>
            <a:lvl2pPr lvl="1" algn="ctr" rtl="0">
              <a:lnSpc>
                <a:spcPct val="100000"/>
              </a:lnSpc>
              <a:spcBef>
                <a:spcPts val="0"/>
              </a:spcBef>
              <a:spcAft>
                <a:spcPts val="0"/>
              </a:spcAft>
              <a:buSzPts val="5200"/>
              <a:buNone/>
              <a:defRPr sz="6933"/>
            </a:lvl2pPr>
            <a:lvl3pPr lvl="2" algn="ctr" rtl="0">
              <a:lnSpc>
                <a:spcPct val="100000"/>
              </a:lnSpc>
              <a:spcBef>
                <a:spcPts val="0"/>
              </a:spcBef>
              <a:spcAft>
                <a:spcPts val="0"/>
              </a:spcAft>
              <a:buSzPts val="5200"/>
              <a:buNone/>
              <a:defRPr sz="6933"/>
            </a:lvl3pPr>
            <a:lvl4pPr lvl="3" algn="ctr" rtl="0">
              <a:lnSpc>
                <a:spcPct val="100000"/>
              </a:lnSpc>
              <a:spcBef>
                <a:spcPts val="0"/>
              </a:spcBef>
              <a:spcAft>
                <a:spcPts val="0"/>
              </a:spcAft>
              <a:buSzPts val="5200"/>
              <a:buNone/>
              <a:defRPr sz="6933"/>
            </a:lvl4pPr>
            <a:lvl5pPr lvl="4" algn="ctr" rtl="0">
              <a:lnSpc>
                <a:spcPct val="100000"/>
              </a:lnSpc>
              <a:spcBef>
                <a:spcPts val="0"/>
              </a:spcBef>
              <a:spcAft>
                <a:spcPts val="0"/>
              </a:spcAft>
              <a:buSzPts val="5200"/>
              <a:buNone/>
              <a:defRPr sz="6933"/>
            </a:lvl5pPr>
            <a:lvl6pPr lvl="5" algn="ctr" rtl="0">
              <a:lnSpc>
                <a:spcPct val="100000"/>
              </a:lnSpc>
              <a:spcBef>
                <a:spcPts val="0"/>
              </a:spcBef>
              <a:spcAft>
                <a:spcPts val="0"/>
              </a:spcAft>
              <a:buSzPts val="5200"/>
              <a:buNone/>
              <a:defRPr sz="6933"/>
            </a:lvl6pPr>
            <a:lvl7pPr lvl="6" algn="ctr" rtl="0">
              <a:lnSpc>
                <a:spcPct val="100000"/>
              </a:lnSpc>
              <a:spcBef>
                <a:spcPts val="0"/>
              </a:spcBef>
              <a:spcAft>
                <a:spcPts val="0"/>
              </a:spcAft>
              <a:buSzPts val="5200"/>
              <a:buNone/>
              <a:defRPr sz="6933"/>
            </a:lvl7pPr>
            <a:lvl8pPr lvl="7" algn="ctr" rtl="0">
              <a:lnSpc>
                <a:spcPct val="100000"/>
              </a:lnSpc>
              <a:spcBef>
                <a:spcPts val="0"/>
              </a:spcBef>
              <a:spcAft>
                <a:spcPts val="0"/>
              </a:spcAft>
              <a:buSzPts val="5200"/>
              <a:buNone/>
              <a:defRPr sz="6933"/>
            </a:lvl8pPr>
            <a:lvl9pPr lvl="8" algn="ctr" rtl="0">
              <a:lnSpc>
                <a:spcPct val="100000"/>
              </a:lnSpc>
              <a:spcBef>
                <a:spcPts val="0"/>
              </a:spcBef>
              <a:spcAft>
                <a:spcPts val="0"/>
              </a:spcAft>
              <a:buSzPts val="5200"/>
              <a:buNone/>
              <a:defRPr sz="6933"/>
            </a:lvl9pPr>
          </a:lstStyle>
          <a:p>
            <a:endParaRPr/>
          </a:p>
        </p:txBody>
      </p:sp>
      <p:sp>
        <p:nvSpPr>
          <p:cNvPr id="289" name="Google Shape;289;p20"/>
          <p:cNvSpPr txBox="1">
            <a:spLocks noGrp="1"/>
          </p:cNvSpPr>
          <p:nvPr>
            <p:ph type="subTitle" idx="1"/>
          </p:nvPr>
        </p:nvSpPr>
        <p:spPr>
          <a:xfrm>
            <a:off x="3110667" y="2398767"/>
            <a:ext cx="5970800" cy="1056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90" name="Google Shape;290;p20"/>
          <p:cNvSpPr/>
          <p:nvPr/>
        </p:nvSpPr>
        <p:spPr>
          <a:xfrm>
            <a:off x="2161559" y="38541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 name="Google Shape;291;p20"/>
          <p:cNvSpPr/>
          <p:nvPr/>
        </p:nvSpPr>
        <p:spPr>
          <a:xfrm>
            <a:off x="1651653" y="2809179"/>
            <a:ext cx="161912" cy="161912"/>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 name="Google Shape;292;p20"/>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 name="Google Shape;293;p20"/>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 name="Google Shape;294;p20"/>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95" name="Google Shape;295;p20"/>
          <p:cNvGrpSpPr/>
          <p:nvPr/>
        </p:nvGrpSpPr>
        <p:grpSpPr>
          <a:xfrm>
            <a:off x="10956009" y="4769029"/>
            <a:ext cx="251848" cy="1575376"/>
            <a:chOff x="2877432" y="975334"/>
            <a:chExt cx="188886" cy="1181532"/>
          </a:xfrm>
        </p:grpSpPr>
        <p:sp>
          <p:nvSpPr>
            <p:cNvPr id="296" name="Google Shape;296;p20"/>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 name="Google Shape;297;p20"/>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 name="Google Shape;298;p20"/>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99" name="Google Shape;299;p20"/>
          <p:cNvSpPr/>
          <p:nvPr/>
        </p:nvSpPr>
        <p:spPr>
          <a:xfrm>
            <a:off x="11625061" y="1553176"/>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00" name="Google Shape;300;p20"/>
          <p:cNvGrpSpPr/>
          <p:nvPr/>
        </p:nvGrpSpPr>
        <p:grpSpPr>
          <a:xfrm>
            <a:off x="10025796" y="4324425"/>
            <a:ext cx="130745" cy="1530127"/>
            <a:chOff x="3347921" y="16006"/>
            <a:chExt cx="98059" cy="1147595"/>
          </a:xfrm>
        </p:grpSpPr>
        <p:sp>
          <p:nvSpPr>
            <p:cNvPr id="301" name="Google Shape;301;p20"/>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 name="Google Shape;302;p20"/>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03" name="Google Shape;303;p20"/>
          <p:cNvGrpSpPr/>
          <p:nvPr/>
        </p:nvGrpSpPr>
        <p:grpSpPr>
          <a:xfrm>
            <a:off x="1074428" y="3938218"/>
            <a:ext cx="161563" cy="1013993"/>
            <a:chOff x="5245196" y="3136513"/>
            <a:chExt cx="121172" cy="760495"/>
          </a:xfrm>
        </p:grpSpPr>
        <p:sp>
          <p:nvSpPr>
            <p:cNvPr id="304" name="Google Shape;304;p20"/>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 name="Google Shape;305;p20"/>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06" name="Google Shape;306;p20"/>
          <p:cNvGrpSpPr/>
          <p:nvPr/>
        </p:nvGrpSpPr>
        <p:grpSpPr>
          <a:xfrm>
            <a:off x="334156" y="3203069"/>
            <a:ext cx="251533" cy="3291140"/>
            <a:chOff x="250617" y="2402301"/>
            <a:chExt cx="188650" cy="2468355"/>
          </a:xfrm>
        </p:grpSpPr>
        <p:sp>
          <p:nvSpPr>
            <p:cNvPr id="307" name="Google Shape;307;p20"/>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 name="Google Shape;308;p20"/>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 name="Google Shape;309;p20"/>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 name="Google Shape;310;p20"/>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11" name="Google Shape;311;p20"/>
          <p:cNvSpPr/>
          <p:nvPr/>
        </p:nvSpPr>
        <p:spPr>
          <a:xfrm>
            <a:off x="11076286" y="-511969"/>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 name="Google Shape;312;p20"/>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13" name="Google Shape;313;p20"/>
          <p:cNvGrpSpPr/>
          <p:nvPr/>
        </p:nvGrpSpPr>
        <p:grpSpPr>
          <a:xfrm>
            <a:off x="2718253" y="231877"/>
            <a:ext cx="76799" cy="1109065"/>
            <a:chOff x="2038689" y="173907"/>
            <a:chExt cx="57599" cy="831799"/>
          </a:xfrm>
        </p:grpSpPr>
        <p:sp>
          <p:nvSpPr>
            <p:cNvPr id="314" name="Google Shape;314;p20"/>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 name="Google Shape;315;p20"/>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16" name="Google Shape;316;p20"/>
          <p:cNvSpPr/>
          <p:nvPr/>
        </p:nvSpPr>
        <p:spPr>
          <a:xfrm>
            <a:off x="10109787" y="2446045"/>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17" name="Google Shape;317;p20"/>
          <p:cNvGrpSpPr/>
          <p:nvPr/>
        </p:nvGrpSpPr>
        <p:grpSpPr>
          <a:xfrm>
            <a:off x="6560227" y="-661988"/>
            <a:ext cx="251848" cy="1575376"/>
            <a:chOff x="2877432" y="975334"/>
            <a:chExt cx="188886" cy="1181532"/>
          </a:xfrm>
        </p:grpSpPr>
        <p:sp>
          <p:nvSpPr>
            <p:cNvPr id="318" name="Google Shape;318;p20"/>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 name="Google Shape;319;p20"/>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 name="Google Shape;320;p20"/>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21" name="Google Shape;321;p20"/>
          <p:cNvSpPr/>
          <p:nvPr/>
        </p:nvSpPr>
        <p:spPr>
          <a:xfrm>
            <a:off x="9446406" y="732763"/>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22" name="Google Shape;322;p20"/>
          <p:cNvGrpSpPr/>
          <p:nvPr/>
        </p:nvGrpSpPr>
        <p:grpSpPr>
          <a:xfrm>
            <a:off x="4040628" y="-298465"/>
            <a:ext cx="161563" cy="1013993"/>
            <a:chOff x="5245196" y="3136513"/>
            <a:chExt cx="121172" cy="760495"/>
          </a:xfrm>
        </p:grpSpPr>
        <p:sp>
          <p:nvSpPr>
            <p:cNvPr id="323" name="Google Shape;323;p20"/>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 name="Google Shape;324;p20"/>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25" name="Google Shape;325;p20"/>
          <p:cNvGrpSpPr/>
          <p:nvPr/>
        </p:nvGrpSpPr>
        <p:grpSpPr>
          <a:xfrm>
            <a:off x="3075057" y="3425629"/>
            <a:ext cx="265649" cy="3771913"/>
            <a:chOff x="1608717" y="1280046"/>
            <a:chExt cx="199237" cy="2828935"/>
          </a:xfrm>
        </p:grpSpPr>
        <p:sp>
          <p:nvSpPr>
            <p:cNvPr id="326" name="Google Shape;326;p20"/>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 name="Google Shape;327;p20"/>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 name="Google Shape;328;p20"/>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381820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29"/>
        <p:cNvGrpSpPr/>
        <p:nvPr/>
      </p:nvGrpSpPr>
      <p:grpSpPr>
        <a:xfrm>
          <a:off x="0" y="0"/>
          <a:ext cx="0" cy="0"/>
          <a:chOff x="0" y="0"/>
          <a:chExt cx="0" cy="0"/>
        </a:xfrm>
      </p:grpSpPr>
    </p:spTree>
    <p:extLst>
      <p:ext uri="{BB962C8B-B14F-4D97-AF65-F5344CB8AC3E}">
        <p14:creationId xmlns:p14="http://schemas.microsoft.com/office/powerpoint/2010/main" val="142500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1649-B049-4A01-93A5-A98C64C620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369C679-7A22-4E6E-AD8F-7B4C8C850D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760891-59B0-4A07-863A-AB38A7A682AF}"/>
              </a:ext>
            </a:extLst>
          </p:cNvPr>
          <p:cNvSpPr>
            <a:spLocks noGrp="1"/>
          </p:cNvSpPr>
          <p:nvPr>
            <p:ph type="dt" sz="half" idx="10"/>
          </p:nvPr>
        </p:nvSpPr>
        <p:spPr/>
        <p:txBody>
          <a:bodyPr/>
          <a:lstStyle/>
          <a:p>
            <a:fld id="{4E63DAE2-CCD0-42BD-9B83-51C09B52CFEC}" type="datetimeFigureOut">
              <a:rPr lang="en-SG" smtClean="0"/>
              <a:t>11/4/2021</a:t>
            </a:fld>
            <a:endParaRPr lang="en-SG"/>
          </a:p>
        </p:txBody>
      </p:sp>
      <p:sp>
        <p:nvSpPr>
          <p:cNvPr id="5" name="Footer Placeholder 4">
            <a:extLst>
              <a:ext uri="{FF2B5EF4-FFF2-40B4-BE49-F238E27FC236}">
                <a16:creationId xmlns:a16="http://schemas.microsoft.com/office/drawing/2014/main" id="{2715A01D-DC45-49FC-BC2A-030054327D4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5E0ADD1-0B58-4A02-8F92-0FBEAB595C40}"/>
              </a:ext>
            </a:extLst>
          </p:cNvPr>
          <p:cNvSpPr>
            <a:spLocks noGrp="1"/>
          </p:cNvSpPr>
          <p:nvPr>
            <p:ph type="sldNum" sz="quarter" idx="12"/>
          </p:nvPr>
        </p:nvSpPr>
        <p:spPr/>
        <p:txBody>
          <a:bodyPr/>
          <a:lstStyle/>
          <a:p>
            <a:fld id="{6EF805AA-F521-4D56-A450-1AEFBE953AA5}" type="slidenum">
              <a:rPr lang="en-SG" smtClean="0"/>
              <a:t>‹#›</a:t>
            </a:fld>
            <a:endParaRPr lang="en-SG"/>
          </a:p>
        </p:txBody>
      </p:sp>
    </p:spTree>
    <p:extLst>
      <p:ext uri="{BB962C8B-B14F-4D97-AF65-F5344CB8AC3E}">
        <p14:creationId xmlns:p14="http://schemas.microsoft.com/office/powerpoint/2010/main" val="39541167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0"/>
        <p:cNvGrpSpPr/>
        <p:nvPr/>
      </p:nvGrpSpPr>
      <p:grpSpPr>
        <a:xfrm>
          <a:off x="0" y="0"/>
          <a:ext cx="0" cy="0"/>
          <a:chOff x="0" y="0"/>
          <a:chExt cx="0" cy="0"/>
        </a:xfrm>
      </p:grpSpPr>
      <p:sp>
        <p:nvSpPr>
          <p:cNvPr id="331" name="Google Shape;331;p22"/>
          <p:cNvSpPr txBox="1">
            <a:spLocks noGrp="1"/>
          </p:cNvSpPr>
          <p:nvPr>
            <p:ph type="body" idx="1"/>
          </p:nvPr>
        </p:nvSpPr>
        <p:spPr>
          <a:xfrm>
            <a:off x="824408" y="2932033"/>
            <a:ext cx="2541200" cy="1728400"/>
          </a:xfrm>
          <a:prstGeom prst="rect">
            <a:avLst/>
          </a:prstGeom>
          <a:noFill/>
          <a:ln>
            <a:noFill/>
          </a:ln>
        </p:spPr>
        <p:txBody>
          <a:bodyPr spcFirstLastPara="1" wrap="square" lIns="91425" tIns="91425" rIns="91425" bIns="91425" anchor="t" anchorCtr="0">
            <a:noAutofit/>
          </a:bodyPr>
          <a:lstStyle>
            <a:lvl1pPr marL="609585" lvl="0" indent="-406390" algn="l" rtl="0">
              <a:lnSpc>
                <a:spcPct val="115000"/>
              </a:lnSpc>
              <a:spcBef>
                <a:spcPts val="0"/>
              </a:spcBef>
              <a:spcAft>
                <a:spcPts val="0"/>
              </a:spcAft>
              <a:buSzPts val="1200"/>
              <a:buChar char="●"/>
              <a:defRPr sz="2133"/>
            </a:lvl1pPr>
            <a:lvl2pPr marL="1219170" lvl="1" indent="-406390" algn="l" rtl="0">
              <a:lnSpc>
                <a:spcPct val="115000"/>
              </a:lnSpc>
              <a:spcBef>
                <a:spcPts val="2133"/>
              </a:spcBef>
              <a:spcAft>
                <a:spcPts val="0"/>
              </a:spcAft>
              <a:buSzPts val="1200"/>
              <a:buChar char="○"/>
              <a:defRPr sz="1600"/>
            </a:lvl2pPr>
            <a:lvl3pPr marL="1828754" lvl="2" indent="-406390" algn="l" rtl="0">
              <a:lnSpc>
                <a:spcPct val="115000"/>
              </a:lnSpc>
              <a:spcBef>
                <a:spcPts val="2133"/>
              </a:spcBef>
              <a:spcAft>
                <a:spcPts val="0"/>
              </a:spcAft>
              <a:buSzPts val="1200"/>
              <a:buChar char="■"/>
              <a:defRPr sz="1600"/>
            </a:lvl3pPr>
            <a:lvl4pPr marL="2438339" lvl="3" indent="-406390" algn="l" rtl="0">
              <a:lnSpc>
                <a:spcPct val="115000"/>
              </a:lnSpc>
              <a:spcBef>
                <a:spcPts val="2133"/>
              </a:spcBef>
              <a:spcAft>
                <a:spcPts val="0"/>
              </a:spcAft>
              <a:buSzPts val="1200"/>
              <a:buChar char="●"/>
              <a:defRPr sz="1600"/>
            </a:lvl4pPr>
            <a:lvl5pPr marL="3047924" lvl="4" indent="-406390" algn="l" rtl="0">
              <a:lnSpc>
                <a:spcPct val="115000"/>
              </a:lnSpc>
              <a:spcBef>
                <a:spcPts val="2133"/>
              </a:spcBef>
              <a:spcAft>
                <a:spcPts val="0"/>
              </a:spcAft>
              <a:buSzPts val="1200"/>
              <a:buChar char="○"/>
              <a:defRPr sz="1600"/>
            </a:lvl5pPr>
            <a:lvl6pPr marL="3657509" lvl="5" indent="-406390" algn="l" rtl="0">
              <a:lnSpc>
                <a:spcPct val="115000"/>
              </a:lnSpc>
              <a:spcBef>
                <a:spcPts val="2133"/>
              </a:spcBef>
              <a:spcAft>
                <a:spcPts val="0"/>
              </a:spcAft>
              <a:buSzPts val="1200"/>
              <a:buChar char="■"/>
              <a:defRPr sz="1600"/>
            </a:lvl6pPr>
            <a:lvl7pPr marL="4267093" lvl="6" indent="-406390" algn="l" rtl="0">
              <a:lnSpc>
                <a:spcPct val="115000"/>
              </a:lnSpc>
              <a:spcBef>
                <a:spcPts val="2133"/>
              </a:spcBef>
              <a:spcAft>
                <a:spcPts val="0"/>
              </a:spcAft>
              <a:buSzPts val="1200"/>
              <a:buChar char="●"/>
              <a:defRPr sz="1600"/>
            </a:lvl7pPr>
            <a:lvl8pPr marL="4876678" lvl="7" indent="-406390" algn="l" rtl="0">
              <a:lnSpc>
                <a:spcPct val="115000"/>
              </a:lnSpc>
              <a:spcBef>
                <a:spcPts val="2133"/>
              </a:spcBef>
              <a:spcAft>
                <a:spcPts val="0"/>
              </a:spcAft>
              <a:buSzPts val="1200"/>
              <a:buChar char="○"/>
              <a:defRPr sz="1600"/>
            </a:lvl8pPr>
            <a:lvl9pPr marL="5486263" lvl="8" indent="-406390" algn="l" rtl="0">
              <a:lnSpc>
                <a:spcPct val="115000"/>
              </a:lnSpc>
              <a:spcBef>
                <a:spcPts val="2133"/>
              </a:spcBef>
              <a:spcAft>
                <a:spcPts val="2133"/>
              </a:spcAft>
              <a:buSzPts val="1200"/>
              <a:buChar char="■"/>
              <a:defRPr sz="1600"/>
            </a:lvl9pPr>
          </a:lstStyle>
          <a:p>
            <a:endParaRPr/>
          </a:p>
        </p:txBody>
      </p:sp>
      <p:sp>
        <p:nvSpPr>
          <p:cNvPr id="332" name="Google Shape;332;p22"/>
          <p:cNvSpPr txBox="1">
            <a:spLocks noGrp="1"/>
          </p:cNvSpPr>
          <p:nvPr>
            <p:ph type="ctrTitle"/>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3600"/>
              <a:buNone/>
              <a:defRPr sz="4000"/>
            </a:lvl1pPr>
            <a:lvl2pPr lvl="1" algn="ctr" rtl="0">
              <a:lnSpc>
                <a:spcPct val="100000"/>
              </a:lnSpc>
              <a:spcBef>
                <a:spcPts val="0"/>
              </a:spcBef>
              <a:spcAft>
                <a:spcPts val="0"/>
              </a:spcAft>
              <a:buClr>
                <a:srgbClr val="D9D9D9"/>
              </a:buClr>
              <a:buSzPts val="1800"/>
              <a:buNone/>
              <a:defRPr sz="2400">
                <a:solidFill>
                  <a:srgbClr val="D9D9D9"/>
                </a:solidFill>
              </a:defRPr>
            </a:lvl2pPr>
            <a:lvl3pPr lvl="2" algn="ctr" rtl="0">
              <a:lnSpc>
                <a:spcPct val="100000"/>
              </a:lnSpc>
              <a:spcBef>
                <a:spcPts val="0"/>
              </a:spcBef>
              <a:spcAft>
                <a:spcPts val="0"/>
              </a:spcAft>
              <a:buClr>
                <a:srgbClr val="D9D9D9"/>
              </a:buClr>
              <a:buSzPts val="1800"/>
              <a:buNone/>
              <a:defRPr sz="2400">
                <a:solidFill>
                  <a:srgbClr val="D9D9D9"/>
                </a:solidFill>
              </a:defRPr>
            </a:lvl3pPr>
            <a:lvl4pPr lvl="3" algn="ctr" rtl="0">
              <a:lnSpc>
                <a:spcPct val="100000"/>
              </a:lnSpc>
              <a:spcBef>
                <a:spcPts val="0"/>
              </a:spcBef>
              <a:spcAft>
                <a:spcPts val="0"/>
              </a:spcAft>
              <a:buClr>
                <a:srgbClr val="D9D9D9"/>
              </a:buClr>
              <a:buSzPts val="1800"/>
              <a:buNone/>
              <a:defRPr sz="2400">
                <a:solidFill>
                  <a:srgbClr val="D9D9D9"/>
                </a:solidFill>
              </a:defRPr>
            </a:lvl4pPr>
            <a:lvl5pPr lvl="4" algn="ctr" rtl="0">
              <a:lnSpc>
                <a:spcPct val="100000"/>
              </a:lnSpc>
              <a:spcBef>
                <a:spcPts val="0"/>
              </a:spcBef>
              <a:spcAft>
                <a:spcPts val="0"/>
              </a:spcAft>
              <a:buClr>
                <a:srgbClr val="D9D9D9"/>
              </a:buClr>
              <a:buSzPts val="1800"/>
              <a:buNone/>
              <a:defRPr sz="2400">
                <a:solidFill>
                  <a:srgbClr val="D9D9D9"/>
                </a:solidFill>
              </a:defRPr>
            </a:lvl5pPr>
            <a:lvl6pPr lvl="5" algn="ctr" rtl="0">
              <a:lnSpc>
                <a:spcPct val="100000"/>
              </a:lnSpc>
              <a:spcBef>
                <a:spcPts val="0"/>
              </a:spcBef>
              <a:spcAft>
                <a:spcPts val="0"/>
              </a:spcAft>
              <a:buClr>
                <a:srgbClr val="D9D9D9"/>
              </a:buClr>
              <a:buSzPts val="1800"/>
              <a:buNone/>
              <a:defRPr sz="2400">
                <a:solidFill>
                  <a:srgbClr val="D9D9D9"/>
                </a:solidFill>
              </a:defRPr>
            </a:lvl6pPr>
            <a:lvl7pPr lvl="6" algn="ctr" rtl="0">
              <a:lnSpc>
                <a:spcPct val="100000"/>
              </a:lnSpc>
              <a:spcBef>
                <a:spcPts val="0"/>
              </a:spcBef>
              <a:spcAft>
                <a:spcPts val="0"/>
              </a:spcAft>
              <a:buClr>
                <a:srgbClr val="D9D9D9"/>
              </a:buClr>
              <a:buSzPts val="1800"/>
              <a:buNone/>
              <a:defRPr sz="2400">
                <a:solidFill>
                  <a:srgbClr val="D9D9D9"/>
                </a:solidFill>
              </a:defRPr>
            </a:lvl7pPr>
            <a:lvl8pPr lvl="7" algn="ctr" rtl="0">
              <a:lnSpc>
                <a:spcPct val="100000"/>
              </a:lnSpc>
              <a:spcBef>
                <a:spcPts val="0"/>
              </a:spcBef>
              <a:spcAft>
                <a:spcPts val="0"/>
              </a:spcAft>
              <a:buClr>
                <a:srgbClr val="D9D9D9"/>
              </a:buClr>
              <a:buSzPts val="1800"/>
              <a:buNone/>
              <a:defRPr sz="2400">
                <a:solidFill>
                  <a:srgbClr val="D9D9D9"/>
                </a:solidFill>
              </a:defRPr>
            </a:lvl8pPr>
            <a:lvl9pPr lvl="8" algn="ctr" rtl="0">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333" name="Google Shape;333;p22"/>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 name="Google Shape;334;p22"/>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 name="Google Shape;335;p22"/>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 name="Google Shape;336;p22"/>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37" name="Google Shape;337;p22"/>
          <p:cNvGrpSpPr/>
          <p:nvPr/>
        </p:nvGrpSpPr>
        <p:grpSpPr>
          <a:xfrm>
            <a:off x="8834845" y="-219415"/>
            <a:ext cx="161563" cy="1013993"/>
            <a:chOff x="5245196" y="3136513"/>
            <a:chExt cx="121172" cy="760495"/>
          </a:xfrm>
        </p:grpSpPr>
        <p:sp>
          <p:nvSpPr>
            <p:cNvPr id="338" name="Google Shape;338;p2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 name="Google Shape;339;p2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40" name="Google Shape;340;p22"/>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 name="Google Shape;341;p22"/>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161403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42"/>
        <p:cNvGrpSpPr/>
        <p:nvPr/>
      </p:nvGrpSpPr>
      <p:grpSpPr>
        <a:xfrm>
          <a:off x="0" y="0"/>
          <a:ext cx="0" cy="0"/>
          <a:chOff x="0" y="0"/>
          <a:chExt cx="0" cy="0"/>
        </a:xfrm>
      </p:grpSpPr>
      <p:sp>
        <p:nvSpPr>
          <p:cNvPr id="343" name="Google Shape;343;p23"/>
          <p:cNvSpPr txBox="1">
            <a:spLocks noGrp="1"/>
          </p:cNvSpPr>
          <p:nvPr>
            <p:ph type="ctrTitle"/>
          </p:nvPr>
        </p:nvSpPr>
        <p:spPr>
          <a:xfrm>
            <a:off x="1220215" y="3066059"/>
            <a:ext cx="2508400" cy="859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800"/>
              <a:buNone/>
              <a:defRPr sz="2400">
                <a:solidFill>
                  <a:srgbClr val="000000"/>
                </a:solidFill>
              </a:defRPr>
            </a:lvl2pPr>
            <a:lvl3pPr lvl="2" algn="ctr" rtl="0">
              <a:lnSpc>
                <a:spcPct val="100000"/>
              </a:lnSpc>
              <a:spcBef>
                <a:spcPts val="0"/>
              </a:spcBef>
              <a:spcAft>
                <a:spcPts val="0"/>
              </a:spcAft>
              <a:buClr>
                <a:srgbClr val="000000"/>
              </a:buClr>
              <a:buSzPts val="1800"/>
              <a:buNone/>
              <a:defRPr sz="2400">
                <a:solidFill>
                  <a:srgbClr val="000000"/>
                </a:solidFill>
              </a:defRPr>
            </a:lvl3pPr>
            <a:lvl4pPr lvl="3" algn="ctr" rtl="0">
              <a:lnSpc>
                <a:spcPct val="100000"/>
              </a:lnSpc>
              <a:spcBef>
                <a:spcPts val="0"/>
              </a:spcBef>
              <a:spcAft>
                <a:spcPts val="0"/>
              </a:spcAft>
              <a:buClr>
                <a:srgbClr val="000000"/>
              </a:buClr>
              <a:buSzPts val="1800"/>
              <a:buNone/>
              <a:defRPr sz="2400">
                <a:solidFill>
                  <a:srgbClr val="000000"/>
                </a:solidFill>
              </a:defRPr>
            </a:lvl4pPr>
            <a:lvl5pPr lvl="4" algn="ctr" rtl="0">
              <a:lnSpc>
                <a:spcPct val="100000"/>
              </a:lnSpc>
              <a:spcBef>
                <a:spcPts val="0"/>
              </a:spcBef>
              <a:spcAft>
                <a:spcPts val="0"/>
              </a:spcAft>
              <a:buClr>
                <a:srgbClr val="000000"/>
              </a:buClr>
              <a:buSzPts val="1800"/>
              <a:buNone/>
              <a:defRPr sz="2400">
                <a:solidFill>
                  <a:srgbClr val="000000"/>
                </a:solidFill>
              </a:defRPr>
            </a:lvl5pPr>
            <a:lvl6pPr lvl="5" algn="ctr" rtl="0">
              <a:lnSpc>
                <a:spcPct val="100000"/>
              </a:lnSpc>
              <a:spcBef>
                <a:spcPts val="0"/>
              </a:spcBef>
              <a:spcAft>
                <a:spcPts val="0"/>
              </a:spcAft>
              <a:buClr>
                <a:srgbClr val="000000"/>
              </a:buClr>
              <a:buSzPts val="1800"/>
              <a:buNone/>
              <a:defRPr sz="2400">
                <a:solidFill>
                  <a:srgbClr val="000000"/>
                </a:solidFill>
              </a:defRPr>
            </a:lvl6pPr>
            <a:lvl7pPr lvl="6" algn="ctr" rtl="0">
              <a:lnSpc>
                <a:spcPct val="100000"/>
              </a:lnSpc>
              <a:spcBef>
                <a:spcPts val="0"/>
              </a:spcBef>
              <a:spcAft>
                <a:spcPts val="0"/>
              </a:spcAft>
              <a:buClr>
                <a:srgbClr val="000000"/>
              </a:buClr>
              <a:buSzPts val="1800"/>
              <a:buNone/>
              <a:defRPr sz="2400">
                <a:solidFill>
                  <a:srgbClr val="000000"/>
                </a:solidFill>
              </a:defRPr>
            </a:lvl7pPr>
            <a:lvl8pPr lvl="7" algn="ctr" rtl="0">
              <a:lnSpc>
                <a:spcPct val="100000"/>
              </a:lnSpc>
              <a:spcBef>
                <a:spcPts val="0"/>
              </a:spcBef>
              <a:spcAft>
                <a:spcPts val="0"/>
              </a:spcAft>
              <a:buClr>
                <a:srgbClr val="000000"/>
              </a:buClr>
              <a:buSzPts val="1800"/>
              <a:buNone/>
              <a:defRPr sz="2400">
                <a:solidFill>
                  <a:srgbClr val="000000"/>
                </a:solidFill>
              </a:defRPr>
            </a:lvl8pPr>
            <a:lvl9pPr lvl="8" algn="ctr" rtl="0">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344" name="Google Shape;344;p23"/>
          <p:cNvSpPr txBox="1">
            <a:spLocks noGrp="1"/>
          </p:cNvSpPr>
          <p:nvPr>
            <p:ph type="subTitle" idx="1"/>
          </p:nvPr>
        </p:nvSpPr>
        <p:spPr>
          <a:xfrm>
            <a:off x="1172185" y="2369863"/>
            <a:ext cx="2556400" cy="8596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345" name="Google Shape;345;p23"/>
          <p:cNvSpPr txBox="1">
            <a:spLocks noGrp="1"/>
          </p:cNvSpPr>
          <p:nvPr>
            <p:ph type="ctrTitle" idx="2"/>
          </p:nvPr>
        </p:nvSpPr>
        <p:spPr>
          <a:xfrm>
            <a:off x="8460691" y="3066059"/>
            <a:ext cx="2508400" cy="859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800"/>
              <a:buNone/>
              <a:defRPr sz="2400">
                <a:solidFill>
                  <a:srgbClr val="000000"/>
                </a:solidFill>
              </a:defRPr>
            </a:lvl2pPr>
            <a:lvl3pPr lvl="2" algn="ctr" rtl="0">
              <a:lnSpc>
                <a:spcPct val="100000"/>
              </a:lnSpc>
              <a:spcBef>
                <a:spcPts val="0"/>
              </a:spcBef>
              <a:spcAft>
                <a:spcPts val="0"/>
              </a:spcAft>
              <a:buClr>
                <a:srgbClr val="000000"/>
              </a:buClr>
              <a:buSzPts val="1800"/>
              <a:buNone/>
              <a:defRPr sz="2400">
                <a:solidFill>
                  <a:srgbClr val="000000"/>
                </a:solidFill>
              </a:defRPr>
            </a:lvl3pPr>
            <a:lvl4pPr lvl="3" algn="ctr" rtl="0">
              <a:lnSpc>
                <a:spcPct val="100000"/>
              </a:lnSpc>
              <a:spcBef>
                <a:spcPts val="0"/>
              </a:spcBef>
              <a:spcAft>
                <a:spcPts val="0"/>
              </a:spcAft>
              <a:buClr>
                <a:srgbClr val="000000"/>
              </a:buClr>
              <a:buSzPts val="1800"/>
              <a:buNone/>
              <a:defRPr sz="2400">
                <a:solidFill>
                  <a:srgbClr val="000000"/>
                </a:solidFill>
              </a:defRPr>
            </a:lvl4pPr>
            <a:lvl5pPr lvl="4" algn="ctr" rtl="0">
              <a:lnSpc>
                <a:spcPct val="100000"/>
              </a:lnSpc>
              <a:spcBef>
                <a:spcPts val="0"/>
              </a:spcBef>
              <a:spcAft>
                <a:spcPts val="0"/>
              </a:spcAft>
              <a:buClr>
                <a:srgbClr val="000000"/>
              </a:buClr>
              <a:buSzPts val="1800"/>
              <a:buNone/>
              <a:defRPr sz="2400">
                <a:solidFill>
                  <a:srgbClr val="000000"/>
                </a:solidFill>
              </a:defRPr>
            </a:lvl5pPr>
            <a:lvl6pPr lvl="5" algn="ctr" rtl="0">
              <a:lnSpc>
                <a:spcPct val="100000"/>
              </a:lnSpc>
              <a:spcBef>
                <a:spcPts val="0"/>
              </a:spcBef>
              <a:spcAft>
                <a:spcPts val="0"/>
              </a:spcAft>
              <a:buClr>
                <a:srgbClr val="000000"/>
              </a:buClr>
              <a:buSzPts val="1800"/>
              <a:buNone/>
              <a:defRPr sz="2400">
                <a:solidFill>
                  <a:srgbClr val="000000"/>
                </a:solidFill>
              </a:defRPr>
            </a:lvl6pPr>
            <a:lvl7pPr lvl="6" algn="ctr" rtl="0">
              <a:lnSpc>
                <a:spcPct val="100000"/>
              </a:lnSpc>
              <a:spcBef>
                <a:spcPts val="0"/>
              </a:spcBef>
              <a:spcAft>
                <a:spcPts val="0"/>
              </a:spcAft>
              <a:buClr>
                <a:srgbClr val="000000"/>
              </a:buClr>
              <a:buSzPts val="1800"/>
              <a:buNone/>
              <a:defRPr sz="2400">
                <a:solidFill>
                  <a:srgbClr val="000000"/>
                </a:solidFill>
              </a:defRPr>
            </a:lvl7pPr>
            <a:lvl8pPr lvl="7" algn="ctr" rtl="0">
              <a:lnSpc>
                <a:spcPct val="100000"/>
              </a:lnSpc>
              <a:spcBef>
                <a:spcPts val="0"/>
              </a:spcBef>
              <a:spcAft>
                <a:spcPts val="0"/>
              </a:spcAft>
              <a:buClr>
                <a:srgbClr val="000000"/>
              </a:buClr>
              <a:buSzPts val="1800"/>
              <a:buNone/>
              <a:defRPr sz="2400">
                <a:solidFill>
                  <a:srgbClr val="000000"/>
                </a:solidFill>
              </a:defRPr>
            </a:lvl8pPr>
            <a:lvl9pPr lvl="8" algn="ctr" rtl="0">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346" name="Google Shape;346;p23"/>
          <p:cNvSpPr txBox="1">
            <a:spLocks noGrp="1"/>
          </p:cNvSpPr>
          <p:nvPr>
            <p:ph type="subTitle" idx="3"/>
          </p:nvPr>
        </p:nvSpPr>
        <p:spPr>
          <a:xfrm>
            <a:off x="8460691" y="2369863"/>
            <a:ext cx="2508400" cy="859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347" name="Google Shape;347;p23"/>
          <p:cNvSpPr txBox="1">
            <a:spLocks noGrp="1"/>
          </p:cNvSpPr>
          <p:nvPr>
            <p:ph type="ctrTitle" idx="4"/>
          </p:nvPr>
        </p:nvSpPr>
        <p:spPr>
          <a:xfrm>
            <a:off x="1220215" y="3815367"/>
            <a:ext cx="2508400" cy="8596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800"/>
              <a:buNone/>
              <a:defRPr sz="2400">
                <a:solidFill>
                  <a:srgbClr val="000000"/>
                </a:solidFill>
              </a:defRPr>
            </a:lvl2pPr>
            <a:lvl3pPr lvl="2" algn="ctr" rtl="0">
              <a:lnSpc>
                <a:spcPct val="100000"/>
              </a:lnSpc>
              <a:spcBef>
                <a:spcPts val="0"/>
              </a:spcBef>
              <a:spcAft>
                <a:spcPts val="0"/>
              </a:spcAft>
              <a:buClr>
                <a:srgbClr val="000000"/>
              </a:buClr>
              <a:buSzPts val="1800"/>
              <a:buNone/>
              <a:defRPr sz="2400">
                <a:solidFill>
                  <a:srgbClr val="000000"/>
                </a:solidFill>
              </a:defRPr>
            </a:lvl3pPr>
            <a:lvl4pPr lvl="3" algn="ctr" rtl="0">
              <a:lnSpc>
                <a:spcPct val="100000"/>
              </a:lnSpc>
              <a:spcBef>
                <a:spcPts val="0"/>
              </a:spcBef>
              <a:spcAft>
                <a:spcPts val="0"/>
              </a:spcAft>
              <a:buClr>
                <a:srgbClr val="000000"/>
              </a:buClr>
              <a:buSzPts val="1800"/>
              <a:buNone/>
              <a:defRPr sz="2400">
                <a:solidFill>
                  <a:srgbClr val="000000"/>
                </a:solidFill>
              </a:defRPr>
            </a:lvl4pPr>
            <a:lvl5pPr lvl="4" algn="ctr" rtl="0">
              <a:lnSpc>
                <a:spcPct val="100000"/>
              </a:lnSpc>
              <a:spcBef>
                <a:spcPts val="0"/>
              </a:spcBef>
              <a:spcAft>
                <a:spcPts val="0"/>
              </a:spcAft>
              <a:buClr>
                <a:srgbClr val="000000"/>
              </a:buClr>
              <a:buSzPts val="1800"/>
              <a:buNone/>
              <a:defRPr sz="2400">
                <a:solidFill>
                  <a:srgbClr val="000000"/>
                </a:solidFill>
              </a:defRPr>
            </a:lvl5pPr>
            <a:lvl6pPr lvl="5" algn="ctr" rtl="0">
              <a:lnSpc>
                <a:spcPct val="100000"/>
              </a:lnSpc>
              <a:spcBef>
                <a:spcPts val="0"/>
              </a:spcBef>
              <a:spcAft>
                <a:spcPts val="0"/>
              </a:spcAft>
              <a:buClr>
                <a:srgbClr val="000000"/>
              </a:buClr>
              <a:buSzPts val="1800"/>
              <a:buNone/>
              <a:defRPr sz="2400">
                <a:solidFill>
                  <a:srgbClr val="000000"/>
                </a:solidFill>
              </a:defRPr>
            </a:lvl6pPr>
            <a:lvl7pPr lvl="6" algn="ctr" rtl="0">
              <a:lnSpc>
                <a:spcPct val="100000"/>
              </a:lnSpc>
              <a:spcBef>
                <a:spcPts val="0"/>
              </a:spcBef>
              <a:spcAft>
                <a:spcPts val="0"/>
              </a:spcAft>
              <a:buClr>
                <a:srgbClr val="000000"/>
              </a:buClr>
              <a:buSzPts val="1800"/>
              <a:buNone/>
              <a:defRPr sz="2400">
                <a:solidFill>
                  <a:srgbClr val="000000"/>
                </a:solidFill>
              </a:defRPr>
            </a:lvl7pPr>
            <a:lvl8pPr lvl="7" algn="ctr" rtl="0">
              <a:lnSpc>
                <a:spcPct val="100000"/>
              </a:lnSpc>
              <a:spcBef>
                <a:spcPts val="0"/>
              </a:spcBef>
              <a:spcAft>
                <a:spcPts val="0"/>
              </a:spcAft>
              <a:buClr>
                <a:srgbClr val="000000"/>
              </a:buClr>
              <a:buSzPts val="1800"/>
              <a:buNone/>
              <a:defRPr sz="2400">
                <a:solidFill>
                  <a:srgbClr val="000000"/>
                </a:solidFill>
              </a:defRPr>
            </a:lvl8pPr>
            <a:lvl9pPr lvl="8" algn="ctr" rtl="0">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348" name="Google Shape;348;p23"/>
          <p:cNvSpPr txBox="1">
            <a:spLocks noGrp="1"/>
          </p:cNvSpPr>
          <p:nvPr>
            <p:ph type="subTitle" idx="5"/>
          </p:nvPr>
        </p:nvSpPr>
        <p:spPr>
          <a:xfrm>
            <a:off x="1220215" y="4471033"/>
            <a:ext cx="2508400" cy="859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349" name="Google Shape;349;p23"/>
          <p:cNvSpPr txBox="1">
            <a:spLocks noGrp="1"/>
          </p:cNvSpPr>
          <p:nvPr>
            <p:ph type="ctrTitle" idx="6"/>
          </p:nvPr>
        </p:nvSpPr>
        <p:spPr>
          <a:xfrm>
            <a:off x="8460691" y="3815367"/>
            <a:ext cx="2508400" cy="859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800"/>
              <a:buNone/>
              <a:defRPr sz="2400">
                <a:solidFill>
                  <a:srgbClr val="000000"/>
                </a:solidFill>
              </a:defRPr>
            </a:lvl2pPr>
            <a:lvl3pPr lvl="2" algn="ctr" rtl="0">
              <a:lnSpc>
                <a:spcPct val="100000"/>
              </a:lnSpc>
              <a:spcBef>
                <a:spcPts val="0"/>
              </a:spcBef>
              <a:spcAft>
                <a:spcPts val="0"/>
              </a:spcAft>
              <a:buClr>
                <a:srgbClr val="000000"/>
              </a:buClr>
              <a:buSzPts val="1800"/>
              <a:buNone/>
              <a:defRPr sz="2400">
                <a:solidFill>
                  <a:srgbClr val="000000"/>
                </a:solidFill>
              </a:defRPr>
            </a:lvl3pPr>
            <a:lvl4pPr lvl="3" algn="ctr" rtl="0">
              <a:lnSpc>
                <a:spcPct val="100000"/>
              </a:lnSpc>
              <a:spcBef>
                <a:spcPts val="0"/>
              </a:spcBef>
              <a:spcAft>
                <a:spcPts val="0"/>
              </a:spcAft>
              <a:buClr>
                <a:srgbClr val="000000"/>
              </a:buClr>
              <a:buSzPts val="1800"/>
              <a:buNone/>
              <a:defRPr sz="2400">
                <a:solidFill>
                  <a:srgbClr val="000000"/>
                </a:solidFill>
              </a:defRPr>
            </a:lvl4pPr>
            <a:lvl5pPr lvl="4" algn="ctr" rtl="0">
              <a:lnSpc>
                <a:spcPct val="100000"/>
              </a:lnSpc>
              <a:spcBef>
                <a:spcPts val="0"/>
              </a:spcBef>
              <a:spcAft>
                <a:spcPts val="0"/>
              </a:spcAft>
              <a:buClr>
                <a:srgbClr val="000000"/>
              </a:buClr>
              <a:buSzPts val="1800"/>
              <a:buNone/>
              <a:defRPr sz="2400">
                <a:solidFill>
                  <a:srgbClr val="000000"/>
                </a:solidFill>
              </a:defRPr>
            </a:lvl5pPr>
            <a:lvl6pPr lvl="5" algn="ctr" rtl="0">
              <a:lnSpc>
                <a:spcPct val="100000"/>
              </a:lnSpc>
              <a:spcBef>
                <a:spcPts val="0"/>
              </a:spcBef>
              <a:spcAft>
                <a:spcPts val="0"/>
              </a:spcAft>
              <a:buClr>
                <a:srgbClr val="000000"/>
              </a:buClr>
              <a:buSzPts val="1800"/>
              <a:buNone/>
              <a:defRPr sz="2400">
                <a:solidFill>
                  <a:srgbClr val="000000"/>
                </a:solidFill>
              </a:defRPr>
            </a:lvl6pPr>
            <a:lvl7pPr lvl="6" algn="ctr" rtl="0">
              <a:lnSpc>
                <a:spcPct val="100000"/>
              </a:lnSpc>
              <a:spcBef>
                <a:spcPts val="0"/>
              </a:spcBef>
              <a:spcAft>
                <a:spcPts val="0"/>
              </a:spcAft>
              <a:buClr>
                <a:srgbClr val="000000"/>
              </a:buClr>
              <a:buSzPts val="1800"/>
              <a:buNone/>
              <a:defRPr sz="2400">
                <a:solidFill>
                  <a:srgbClr val="000000"/>
                </a:solidFill>
              </a:defRPr>
            </a:lvl7pPr>
            <a:lvl8pPr lvl="7" algn="ctr" rtl="0">
              <a:lnSpc>
                <a:spcPct val="100000"/>
              </a:lnSpc>
              <a:spcBef>
                <a:spcPts val="0"/>
              </a:spcBef>
              <a:spcAft>
                <a:spcPts val="0"/>
              </a:spcAft>
              <a:buClr>
                <a:srgbClr val="000000"/>
              </a:buClr>
              <a:buSzPts val="1800"/>
              <a:buNone/>
              <a:defRPr sz="2400">
                <a:solidFill>
                  <a:srgbClr val="000000"/>
                </a:solidFill>
              </a:defRPr>
            </a:lvl8pPr>
            <a:lvl9pPr lvl="8" algn="ctr" rtl="0">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350" name="Google Shape;350;p23"/>
          <p:cNvSpPr txBox="1">
            <a:spLocks noGrp="1"/>
          </p:cNvSpPr>
          <p:nvPr>
            <p:ph type="subTitle" idx="7"/>
          </p:nvPr>
        </p:nvSpPr>
        <p:spPr>
          <a:xfrm>
            <a:off x="8460691" y="4471033"/>
            <a:ext cx="2208800" cy="859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351" name="Google Shape;351;p23"/>
          <p:cNvSpPr txBox="1">
            <a:spLocks noGrp="1"/>
          </p:cNvSpPr>
          <p:nvPr>
            <p:ph type="ctrTitle" idx="8"/>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3600"/>
              <a:buNone/>
              <a:defRPr sz="4000"/>
            </a:lvl1pPr>
            <a:lvl2pPr lvl="1" algn="ctr" rtl="0">
              <a:lnSpc>
                <a:spcPct val="100000"/>
              </a:lnSpc>
              <a:spcBef>
                <a:spcPts val="0"/>
              </a:spcBef>
              <a:spcAft>
                <a:spcPts val="0"/>
              </a:spcAft>
              <a:buClr>
                <a:srgbClr val="D9D9D9"/>
              </a:buClr>
              <a:buSzPts val="1800"/>
              <a:buNone/>
              <a:defRPr sz="2400">
                <a:solidFill>
                  <a:srgbClr val="D9D9D9"/>
                </a:solidFill>
              </a:defRPr>
            </a:lvl2pPr>
            <a:lvl3pPr lvl="2" algn="ctr" rtl="0">
              <a:lnSpc>
                <a:spcPct val="100000"/>
              </a:lnSpc>
              <a:spcBef>
                <a:spcPts val="0"/>
              </a:spcBef>
              <a:spcAft>
                <a:spcPts val="0"/>
              </a:spcAft>
              <a:buClr>
                <a:srgbClr val="D9D9D9"/>
              </a:buClr>
              <a:buSzPts val="1800"/>
              <a:buNone/>
              <a:defRPr sz="2400">
                <a:solidFill>
                  <a:srgbClr val="D9D9D9"/>
                </a:solidFill>
              </a:defRPr>
            </a:lvl3pPr>
            <a:lvl4pPr lvl="3" algn="ctr" rtl="0">
              <a:lnSpc>
                <a:spcPct val="100000"/>
              </a:lnSpc>
              <a:spcBef>
                <a:spcPts val="0"/>
              </a:spcBef>
              <a:spcAft>
                <a:spcPts val="0"/>
              </a:spcAft>
              <a:buClr>
                <a:srgbClr val="D9D9D9"/>
              </a:buClr>
              <a:buSzPts val="1800"/>
              <a:buNone/>
              <a:defRPr sz="2400">
                <a:solidFill>
                  <a:srgbClr val="D9D9D9"/>
                </a:solidFill>
              </a:defRPr>
            </a:lvl4pPr>
            <a:lvl5pPr lvl="4" algn="ctr" rtl="0">
              <a:lnSpc>
                <a:spcPct val="100000"/>
              </a:lnSpc>
              <a:spcBef>
                <a:spcPts val="0"/>
              </a:spcBef>
              <a:spcAft>
                <a:spcPts val="0"/>
              </a:spcAft>
              <a:buClr>
                <a:srgbClr val="D9D9D9"/>
              </a:buClr>
              <a:buSzPts val="1800"/>
              <a:buNone/>
              <a:defRPr sz="2400">
                <a:solidFill>
                  <a:srgbClr val="D9D9D9"/>
                </a:solidFill>
              </a:defRPr>
            </a:lvl5pPr>
            <a:lvl6pPr lvl="5" algn="ctr" rtl="0">
              <a:lnSpc>
                <a:spcPct val="100000"/>
              </a:lnSpc>
              <a:spcBef>
                <a:spcPts val="0"/>
              </a:spcBef>
              <a:spcAft>
                <a:spcPts val="0"/>
              </a:spcAft>
              <a:buClr>
                <a:srgbClr val="D9D9D9"/>
              </a:buClr>
              <a:buSzPts val="1800"/>
              <a:buNone/>
              <a:defRPr sz="2400">
                <a:solidFill>
                  <a:srgbClr val="D9D9D9"/>
                </a:solidFill>
              </a:defRPr>
            </a:lvl6pPr>
            <a:lvl7pPr lvl="6" algn="ctr" rtl="0">
              <a:lnSpc>
                <a:spcPct val="100000"/>
              </a:lnSpc>
              <a:spcBef>
                <a:spcPts val="0"/>
              </a:spcBef>
              <a:spcAft>
                <a:spcPts val="0"/>
              </a:spcAft>
              <a:buClr>
                <a:srgbClr val="D9D9D9"/>
              </a:buClr>
              <a:buSzPts val="1800"/>
              <a:buNone/>
              <a:defRPr sz="2400">
                <a:solidFill>
                  <a:srgbClr val="D9D9D9"/>
                </a:solidFill>
              </a:defRPr>
            </a:lvl7pPr>
            <a:lvl8pPr lvl="7" algn="ctr" rtl="0">
              <a:lnSpc>
                <a:spcPct val="100000"/>
              </a:lnSpc>
              <a:spcBef>
                <a:spcPts val="0"/>
              </a:spcBef>
              <a:spcAft>
                <a:spcPts val="0"/>
              </a:spcAft>
              <a:buClr>
                <a:srgbClr val="D9D9D9"/>
              </a:buClr>
              <a:buSzPts val="1800"/>
              <a:buNone/>
              <a:defRPr sz="2400">
                <a:solidFill>
                  <a:srgbClr val="D9D9D9"/>
                </a:solidFill>
              </a:defRPr>
            </a:lvl8pPr>
            <a:lvl9pPr lvl="8" algn="ctr" rtl="0">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352" name="Google Shape;352;p23"/>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 name="Google Shape;353;p23"/>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 name="Google Shape;354;p23"/>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 name="Google Shape;355;p23"/>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 name="Google Shape;356;p23"/>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 name="Google Shape;357;p23"/>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 name="Google Shape;358;p23"/>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 name="Google Shape;359;p23"/>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 name="Google Shape;360;p23"/>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 name="Google Shape;361;p23"/>
          <p:cNvSpPr/>
          <p:nvPr/>
        </p:nvSpPr>
        <p:spPr>
          <a:xfrm>
            <a:off x="1088867" y="61502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611690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62"/>
        <p:cNvGrpSpPr/>
        <p:nvPr/>
      </p:nvGrpSpPr>
      <p:grpSpPr>
        <a:xfrm>
          <a:off x="0" y="0"/>
          <a:ext cx="0" cy="0"/>
          <a:chOff x="0" y="0"/>
          <a:chExt cx="0" cy="0"/>
        </a:xfrm>
      </p:grpSpPr>
      <p:sp>
        <p:nvSpPr>
          <p:cNvPr id="363" name="Google Shape;363;p24"/>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 name="Google Shape;364;p24"/>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 name="Google Shape;365;p24"/>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 name="Google Shape;366;p24"/>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67" name="Google Shape;367;p24"/>
          <p:cNvGrpSpPr/>
          <p:nvPr/>
        </p:nvGrpSpPr>
        <p:grpSpPr>
          <a:xfrm>
            <a:off x="8834845" y="-219415"/>
            <a:ext cx="161563" cy="1013993"/>
            <a:chOff x="5245196" y="3136513"/>
            <a:chExt cx="121172" cy="760495"/>
          </a:xfrm>
        </p:grpSpPr>
        <p:sp>
          <p:nvSpPr>
            <p:cNvPr id="368" name="Google Shape;368;p2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 name="Google Shape;369;p2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70" name="Google Shape;370;p24"/>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 name="Google Shape;371;p24"/>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24"/>
          <p:cNvSpPr txBox="1">
            <a:spLocks noGrp="1"/>
          </p:cNvSpPr>
          <p:nvPr>
            <p:ph type="ctrTitle"/>
          </p:nvPr>
        </p:nvSpPr>
        <p:spPr>
          <a:xfrm>
            <a:off x="1188301" y="1689933"/>
            <a:ext cx="2508400" cy="859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73" name="Google Shape;373;p24"/>
          <p:cNvSpPr txBox="1">
            <a:spLocks noGrp="1"/>
          </p:cNvSpPr>
          <p:nvPr>
            <p:ph type="subTitle" idx="1"/>
          </p:nvPr>
        </p:nvSpPr>
        <p:spPr>
          <a:xfrm>
            <a:off x="1188301" y="4654800"/>
            <a:ext cx="2508400" cy="148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374" name="Google Shape;374;p24"/>
          <p:cNvSpPr txBox="1">
            <a:spLocks noGrp="1"/>
          </p:cNvSpPr>
          <p:nvPr>
            <p:ph type="ctrTitle" idx="2"/>
          </p:nvPr>
        </p:nvSpPr>
        <p:spPr>
          <a:xfrm>
            <a:off x="4670897" y="1689933"/>
            <a:ext cx="2508400" cy="859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75" name="Google Shape;375;p24"/>
          <p:cNvSpPr txBox="1">
            <a:spLocks noGrp="1"/>
          </p:cNvSpPr>
          <p:nvPr>
            <p:ph type="subTitle" idx="3"/>
          </p:nvPr>
        </p:nvSpPr>
        <p:spPr>
          <a:xfrm>
            <a:off x="4670897" y="4654800"/>
            <a:ext cx="2508400" cy="148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376" name="Google Shape;376;p24"/>
          <p:cNvSpPr txBox="1">
            <a:spLocks noGrp="1"/>
          </p:cNvSpPr>
          <p:nvPr>
            <p:ph type="ctrTitle" idx="4"/>
          </p:nvPr>
        </p:nvSpPr>
        <p:spPr>
          <a:xfrm>
            <a:off x="8166125" y="1689933"/>
            <a:ext cx="2508400" cy="859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77" name="Google Shape;377;p24"/>
          <p:cNvSpPr txBox="1">
            <a:spLocks noGrp="1"/>
          </p:cNvSpPr>
          <p:nvPr>
            <p:ph type="subTitle" idx="5"/>
          </p:nvPr>
        </p:nvSpPr>
        <p:spPr>
          <a:xfrm>
            <a:off x="8166125" y="4654800"/>
            <a:ext cx="2508400" cy="148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378" name="Google Shape;378;p24"/>
          <p:cNvSpPr txBox="1">
            <a:spLocks noGrp="1"/>
          </p:cNvSpPr>
          <p:nvPr>
            <p:ph type="ctrTitle" idx="6"/>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3600"/>
              <a:buNone/>
              <a:defRPr sz="4000"/>
            </a:lvl1pPr>
            <a:lvl2pPr lvl="1" algn="ctr" rtl="0">
              <a:lnSpc>
                <a:spcPct val="100000"/>
              </a:lnSpc>
              <a:spcBef>
                <a:spcPts val="0"/>
              </a:spcBef>
              <a:spcAft>
                <a:spcPts val="0"/>
              </a:spcAft>
              <a:buClr>
                <a:srgbClr val="D9D9D9"/>
              </a:buClr>
              <a:buSzPts val="1800"/>
              <a:buNone/>
              <a:defRPr sz="2400">
                <a:solidFill>
                  <a:srgbClr val="D9D9D9"/>
                </a:solidFill>
              </a:defRPr>
            </a:lvl2pPr>
            <a:lvl3pPr lvl="2" algn="ctr" rtl="0">
              <a:lnSpc>
                <a:spcPct val="100000"/>
              </a:lnSpc>
              <a:spcBef>
                <a:spcPts val="0"/>
              </a:spcBef>
              <a:spcAft>
                <a:spcPts val="0"/>
              </a:spcAft>
              <a:buClr>
                <a:srgbClr val="D9D9D9"/>
              </a:buClr>
              <a:buSzPts val="1800"/>
              <a:buNone/>
              <a:defRPr sz="2400">
                <a:solidFill>
                  <a:srgbClr val="D9D9D9"/>
                </a:solidFill>
              </a:defRPr>
            </a:lvl3pPr>
            <a:lvl4pPr lvl="3" algn="ctr" rtl="0">
              <a:lnSpc>
                <a:spcPct val="100000"/>
              </a:lnSpc>
              <a:spcBef>
                <a:spcPts val="0"/>
              </a:spcBef>
              <a:spcAft>
                <a:spcPts val="0"/>
              </a:spcAft>
              <a:buClr>
                <a:srgbClr val="D9D9D9"/>
              </a:buClr>
              <a:buSzPts val="1800"/>
              <a:buNone/>
              <a:defRPr sz="2400">
                <a:solidFill>
                  <a:srgbClr val="D9D9D9"/>
                </a:solidFill>
              </a:defRPr>
            </a:lvl4pPr>
            <a:lvl5pPr lvl="4" algn="ctr" rtl="0">
              <a:lnSpc>
                <a:spcPct val="100000"/>
              </a:lnSpc>
              <a:spcBef>
                <a:spcPts val="0"/>
              </a:spcBef>
              <a:spcAft>
                <a:spcPts val="0"/>
              </a:spcAft>
              <a:buClr>
                <a:srgbClr val="D9D9D9"/>
              </a:buClr>
              <a:buSzPts val="1800"/>
              <a:buNone/>
              <a:defRPr sz="2400">
                <a:solidFill>
                  <a:srgbClr val="D9D9D9"/>
                </a:solidFill>
              </a:defRPr>
            </a:lvl5pPr>
            <a:lvl6pPr lvl="5" algn="ctr" rtl="0">
              <a:lnSpc>
                <a:spcPct val="100000"/>
              </a:lnSpc>
              <a:spcBef>
                <a:spcPts val="0"/>
              </a:spcBef>
              <a:spcAft>
                <a:spcPts val="0"/>
              </a:spcAft>
              <a:buClr>
                <a:srgbClr val="D9D9D9"/>
              </a:buClr>
              <a:buSzPts val="1800"/>
              <a:buNone/>
              <a:defRPr sz="2400">
                <a:solidFill>
                  <a:srgbClr val="D9D9D9"/>
                </a:solidFill>
              </a:defRPr>
            </a:lvl6pPr>
            <a:lvl7pPr lvl="6" algn="ctr" rtl="0">
              <a:lnSpc>
                <a:spcPct val="100000"/>
              </a:lnSpc>
              <a:spcBef>
                <a:spcPts val="0"/>
              </a:spcBef>
              <a:spcAft>
                <a:spcPts val="0"/>
              </a:spcAft>
              <a:buClr>
                <a:srgbClr val="D9D9D9"/>
              </a:buClr>
              <a:buSzPts val="1800"/>
              <a:buNone/>
              <a:defRPr sz="2400">
                <a:solidFill>
                  <a:srgbClr val="D9D9D9"/>
                </a:solidFill>
              </a:defRPr>
            </a:lvl7pPr>
            <a:lvl8pPr lvl="7" algn="ctr" rtl="0">
              <a:lnSpc>
                <a:spcPct val="100000"/>
              </a:lnSpc>
              <a:spcBef>
                <a:spcPts val="0"/>
              </a:spcBef>
              <a:spcAft>
                <a:spcPts val="0"/>
              </a:spcAft>
              <a:buClr>
                <a:srgbClr val="D9D9D9"/>
              </a:buClr>
              <a:buSzPts val="1800"/>
              <a:buNone/>
              <a:defRPr sz="2400">
                <a:solidFill>
                  <a:srgbClr val="D9D9D9"/>
                </a:solidFill>
              </a:defRPr>
            </a:lvl8pPr>
            <a:lvl9pPr lvl="8" algn="ctr" rtl="0">
              <a:lnSpc>
                <a:spcPct val="100000"/>
              </a:lnSpc>
              <a:spcBef>
                <a:spcPts val="0"/>
              </a:spcBef>
              <a:spcAft>
                <a:spcPts val="0"/>
              </a:spcAft>
              <a:buClr>
                <a:srgbClr val="D9D9D9"/>
              </a:buClr>
              <a:buSzPts val="1800"/>
              <a:buNone/>
              <a:defRPr sz="2400">
                <a:solidFill>
                  <a:srgbClr val="D9D9D9"/>
                </a:solidFill>
              </a:defRPr>
            </a:lvl9pPr>
          </a:lstStyle>
          <a:p>
            <a:endParaRPr/>
          </a:p>
        </p:txBody>
      </p:sp>
    </p:spTree>
    <p:extLst>
      <p:ext uri="{BB962C8B-B14F-4D97-AF65-F5344CB8AC3E}">
        <p14:creationId xmlns:p14="http://schemas.microsoft.com/office/powerpoint/2010/main" val="20825789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9"/>
        <p:cNvGrpSpPr/>
        <p:nvPr/>
      </p:nvGrpSpPr>
      <p:grpSpPr>
        <a:xfrm>
          <a:off x="0" y="0"/>
          <a:ext cx="0" cy="0"/>
          <a:chOff x="0" y="0"/>
          <a:chExt cx="0" cy="0"/>
        </a:xfrm>
      </p:grpSpPr>
    </p:spTree>
    <p:extLst>
      <p:ext uri="{BB962C8B-B14F-4D97-AF65-F5344CB8AC3E}">
        <p14:creationId xmlns:p14="http://schemas.microsoft.com/office/powerpoint/2010/main" val="12174148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0"/>
        <p:cNvGrpSpPr/>
        <p:nvPr/>
      </p:nvGrpSpPr>
      <p:grpSpPr>
        <a:xfrm>
          <a:off x="0" y="0"/>
          <a:ext cx="0" cy="0"/>
          <a:chOff x="0" y="0"/>
          <a:chExt cx="0" cy="0"/>
        </a:xfrm>
      </p:grpSpPr>
      <p:sp>
        <p:nvSpPr>
          <p:cNvPr id="381" name="Google Shape;381;p26"/>
          <p:cNvSpPr txBox="1">
            <a:spLocks noGrp="1"/>
          </p:cNvSpPr>
          <p:nvPr>
            <p:ph type="title"/>
          </p:nvPr>
        </p:nvSpPr>
        <p:spPr>
          <a:xfrm>
            <a:off x="2716000" y="1995200"/>
            <a:ext cx="6760000" cy="2867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9600"/>
            </a:lvl1pPr>
            <a:lvl2pPr lvl="1" algn="l" rtl="0">
              <a:lnSpc>
                <a:spcPct val="100000"/>
              </a:lnSpc>
              <a:spcBef>
                <a:spcPts val="0"/>
              </a:spcBef>
              <a:spcAft>
                <a:spcPts val="0"/>
              </a:spcAft>
              <a:buSzPts val="4800"/>
              <a:buNone/>
              <a:defRPr sz="6400"/>
            </a:lvl2pPr>
            <a:lvl3pPr lvl="2" algn="l" rtl="0">
              <a:lnSpc>
                <a:spcPct val="100000"/>
              </a:lnSpc>
              <a:spcBef>
                <a:spcPts val="0"/>
              </a:spcBef>
              <a:spcAft>
                <a:spcPts val="0"/>
              </a:spcAft>
              <a:buSzPts val="4800"/>
              <a:buNone/>
              <a:defRPr sz="6400"/>
            </a:lvl3pPr>
            <a:lvl4pPr lvl="3" algn="l" rtl="0">
              <a:lnSpc>
                <a:spcPct val="100000"/>
              </a:lnSpc>
              <a:spcBef>
                <a:spcPts val="0"/>
              </a:spcBef>
              <a:spcAft>
                <a:spcPts val="0"/>
              </a:spcAft>
              <a:buSzPts val="4800"/>
              <a:buNone/>
              <a:defRPr sz="6400"/>
            </a:lvl4pPr>
            <a:lvl5pPr lvl="4" algn="l" rtl="0">
              <a:lnSpc>
                <a:spcPct val="100000"/>
              </a:lnSpc>
              <a:spcBef>
                <a:spcPts val="0"/>
              </a:spcBef>
              <a:spcAft>
                <a:spcPts val="0"/>
              </a:spcAft>
              <a:buSzPts val="4800"/>
              <a:buNone/>
              <a:defRPr sz="6400"/>
            </a:lvl5pPr>
            <a:lvl6pPr lvl="5" algn="l" rtl="0">
              <a:lnSpc>
                <a:spcPct val="100000"/>
              </a:lnSpc>
              <a:spcBef>
                <a:spcPts val="0"/>
              </a:spcBef>
              <a:spcAft>
                <a:spcPts val="0"/>
              </a:spcAft>
              <a:buSzPts val="4800"/>
              <a:buNone/>
              <a:defRPr sz="6400"/>
            </a:lvl6pPr>
            <a:lvl7pPr lvl="6" algn="l" rtl="0">
              <a:lnSpc>
                <a:spcPct val="100000"/>
              </a:lnSpc>
              <a:spcBef>
                <a:spcPts val="0"/>
              </a:spcBef>
              <a:spcAft>
                <a:spcPts val="0"/>
              </a:spcAft>
              <a:buSzPts val="4800"/>
              <a:buNone/>
              <a:defRPr sz="6400"/>
            </a:lvl7pPr>
            <a:lvl8pPr lvl="7" algn="l" rtl="0">
              <a:lnSpc>
                <a:spcPct val="100000"/>
              </a:lnSpc>
              <a:spcBef>
                <a:spcPts val="0"/>
              </a:spcBef>
              <a:spcAft>
                <a:spcPts val="0"/>
              </a:spcAft>
              <a:buSzPts val="4800"/>
              <a:buNone/>
              <a:defRPr sz="6400"/>
            </a:lvl8pPr>
            <a:lvl9pPr lvl="8" algn="l" rtl="0">
              <a:lnSpc>
                <a:spcPct val="100000"/>
              </a:lnSpc>
              <a:spcBef>
                <a:spcPts val="0"/>
              </a:spcBef>
              <a:spcAft>
                <a:spcPts val="0"/>
              </a:spcAft>
              <a:buSzPts val="4800"/>
              <a:buNone/>
              <a:defRPr sz="6400"/>
            </a:lvl9pPr>
          </a:lstStyle>
          <a:p>
            <a:endParaRPr/>
          </a:p>
        </p:txBody>
      </p:sp>
      <p:sp>
        <p:nvSpPr>
          <p:cNvPr id="382" name="Google Shape;382;p26"/>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 name="Google Shape;383;p26"/>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 name="Google Shape;384;p26"/>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 name="Google Shape;385;p26"/>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 name="Google Shape;386;p26"/>
          <p:cNvSpPr/>
          <p:nvPr/>
        </p:nvSpPr>
        <p:spPr>
          <a:xfrm>
            <a:off x="3077176" y="4003181"/>
            <a:ext cx="138781" cy="139096"/>
          </a:xfrm>
          <a:custGeom>
            <a:avLst/>
            <a:gdLst/>
            <a:ahLst/>
            <a:cxnLst/>
            <a:rect l="l" t="t" r="r" b="b"/>
            <a:pathLst>
              <a:path w="3972" h="3981" fill="none" extrusionOk="0">
                <a:moveTo>
                  <a:pt x="1" y="1"/>
                </a:moveTo>
                <a:lnTo>
                  <a:pt x="3972" y="1"/>
                </a:lnTo>
                <a:lnTo>
                  <a:pt x="3972" y="3981"/>
                </a:lnTo>
                <a:lnTo>
                  <a:pt x="1" y="3981"/>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 name="Google Shape;387;p26"/>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88" name="Google Shape;388;p26"/>
          <p:cNvGrpSpPr/>
          <p:nvPr/>
        </p:nvGrpSpPr>
        <p:grpSpPr>
          <a:xfrm>
            <a:off x="11018243" y="-579155"/>
            <a:ext cx="251848" cy="1575376"/>
            <a:chOff x="2877432" y="975334"/>
            <a:chExt cx="188886" cy="1181532"/>
          </a:xfrm>
        </p:grpSpPr>
        <p:sp>
          <p:nvSpPr>
            <p:cNvPr id="389" name="Google Shape;389;p26"/>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 name="Google Shape;390;p26"/>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 name="Google Shape;391;p26"/>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92" name="Google Shape;392;p26"/>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 name="Google Shape;393;p26"/>
          <p:cNvSpPr/>
          <p:nvPr/>
        </p:nvSpPr>
        <p:spPr>
          <a:xfrm>
            <a:off x="8390672" y="11141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 name="Google Shape;394;p26"/>
          <p:cNvSpPr/>
          <p:nvPr/>
        </p:nvSpPr>
        <p:spPr>
          <a:xfrm>
            <a:off x="2371339" y="2875704"/>
            <a:ext cx="159991" cy="159955"/>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95" name="Google Shape;395;p26"/>
          <p:cNvGrpSpPr/>
          <p:nvPr/>
        </p:nvGrpSpPr>
        <p:grpSpPr>
          <a:xfrm>
            <a:off x="4120995" y="-711542"/>
            <a:ext cx="130745" cy="1530127"/>
            <a:chOff x="3347921" y="16006"/>
            <a:chExt cx="98059" cy="1147595"/>
          </a:xfrm>
        </p:grpSpPr>
        <p:sp>
          <p:nvSpPr>
            <p:cNvPr id="396" name="Google Shape;396;p26"/>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 name="Google Shape;397;p26"/>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98" name="Google Shape;398;p26"/>
          <p:cNvGrpSpPr/>
          <p:nvPr/>
        </p:nvGrpSpPr>
        <p:grpSpPr>
          <a:xfrm>
            <a:off x="6523695" y="-453482"/>
            <a:ext cx="161563" cy="1013993"/>
            <a:chOff x="5245196" y="3136513"/>
            <a:chExt cx="121172" cy="760495"/>
          </a:xfrm>
        </p:grpSpPr>
        <p:sp>
          <p:nvSpPr>
            <p:cNvPr id="399" name="Google Shape;399;p26"/>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 name="Google Shape;400;p26"/>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01" name="Google Shape;401;p26"/>
          <p:cNvGrpSpPr/>
          <p:nvPr/>
        </p:nvGrpSpPr>
        <p:grpSpPr>
          <a:xfrm>
            <a:off x="9290448" y="113920"/>
            <a:ext cx="177669" cy="2603169"/>
            <a:chOff x="6780548" y="337714"/>
            <a:chExt cx="133252" cy="1952377"/>
          </a:xfrm>
        </p:grpSpPr>
        <p:sp>
          <p:nvSpPr>
            <p:cNvPr id="402" name="Google Shape;402;p26"/>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 name="Google Shape;403;p26"/>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04" name="Google Shape;404;p26"/>
          <p:cNvGrpSpPr/>
          <p:nvPr/>
        </p:nvGrpSpPr>
        <p:grpSpPr>
          <a:xfrm>
            <a:off x="334156" y="3203069"/>
            <a:ext cx="251533" cy="3291140"/>
            <a:chOff x="250617" y="2402301"/>
            <a:chExt cx="188650" cy="2468355"/>
          </a:xfrm>
        </p:grpSpPr>
        <p:sp>
          <p:nvSpPr>
            <p:cNvPr id="405" name="Google Shape;405;p26"/>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 name="Google Shape;406;p26"/>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 name="Google Shape;407;p26"/>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 name="Google Shape;408;p26"/>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09" name="Google Shape;409;p26"/>
          <p:cNvGrpSpPr/>
          <p:nvPr/>
        </p:nvGrpSpPr>
        <p:grpSpPr>
          <a:xfrm>
            <a:off x="1309890" y="2260129"/>
            <a:ext cx="265649" cy="3771913"/>
            <a:chOff x="1608717" y="1280046"/>
            <a:chExt cx="199237" cy="2828935"/>
          </a:xfrm>
        </p:grpSpPr>
        <p:sp>
          <p:nvSpPr>
            <p:cNvPr id="410" name="Google Shape;410;p26"/>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 name="Google Shape;411;p26"/>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 name="Google Shape;412;p26"/>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13" name="Google Shape;413;p26"/>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414" name="Google Shape;414;p26"/>
          <p:cNvGrpSpPr/>
          <p:nvPr/>
        </p:nvGrpSpPr>
        <p:grpSpPr>
          <a:xfrm>
            <a:off x="2718253" y="231877"/>
            <a:ext cx="76799" cy="1109065"/>
            <a:chOff x="2038689" y="173907"/>
            <a:chExt cx="57599" cy="831799"/>
          </a:xfrm>
        </p:grpSpPr>
        <p:sp>
          <p:nvSpPr>
            <p:cNvPr id="415" name="Google Shape;415;p26"/>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 name="Google Shape;416;p26"/>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17" name="Google Shape;417;p26"/>
          <p:cNvGrpSpPr/>
          <p:nvPr/>
        </p:nvGrpSpPr>
        <p:grpSpPr>
          <a:xfrm>
            <a:off x="10677462" y="2811880"/>
            <a:ext cx="265335" cy="2853027"/>
            <a:chOff x="8008096" y="2108910"/>
            <a:chExt cx="199001" cy="2139770"/>
          </a:xfrm>
        </p:grpSpPr>
        <p:sp>
          <p:nvSpPr>
            <p:cNvPr id="418" name="Google Shape;418;p26"/>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 name="Google Shape;419;p26"/>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20" name="Google Shape;420;p26"/>
          <p:cNvSpPr/>
          <p:nvPr/>
        </p:nvSpPr>
        <p:spPr>
          <a:xfrm>
            <a:off x="3602692" y="1544868"/>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421" name="Google Shape;421;p26"/>
          <p:cNvGrpSpPr/>
          <p:nvPr/>
        </p:nvGrpSpPr>
        <p:grpSpPr>
          <a:xfrm>
            <a:off x="5460195" y="-1146254"/>
            <a:ext cx="265335" cy="2853027"/>
            <a:chOff x="8008096" y="2108910"/>
            <a:chExt cx="199001" cy="2139770"/>
          </a:xfrm>
        </p:grpSpPr>
        <p:sp>
          <p:nvSpPr>
            <p:cNvPr id="422" name="Google Shape;422;p26"/>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 name="Google Shape;423;p26"/>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24" name="Google Shape;424;p26"/>
          <p:cNvGrpSpPr/>
          <p:nvPr/>
        </p:nvGrpSpPr>
        <p:grpSpPr>
          <a:xfrm>
            <a:off x="8444382" y="4939920"/>
            <a:ext cx="177669" cy="2603169"/>
            <a:chOff x="6780548" y="337714"/>
            <a:chExt cx="133252" cy="1952377"/>
          </a:xfrm>
        </p:grpSpPr>
        <p:sp>
          <p:nvSpPr>
            <p:cNvPr id="425" name="Google Shape;425;p26"/>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 name="Google Shape;426;p26"/>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27" name="Google Shape;427;p26"/>
          <p:cNvGrpSpPr/>
          <p:nvPr/>
        </p:nvGrpSpPr>
        <p:grpSpPr>
          <a:xfrm>
            <a:off x="3602695" y="4817018"/>
            <a:ext cx="161563" cy="1013993"/>
            <a:chOff x="5245196" y="3136513"/>
            <a:chExt cx="121172" cy="760495"/>
          </a:xfrm>
        </p:grpSpPr>
        <p:sp>
          <p:nvSpPr>
            <p:cNvPr id="428" name="Google Shape;428;p26"/>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 name="Google Shape;429;p26"/>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30" name="Google Shape;430;p26"/>
          <p:cNvSpPr/>
          <p:nvPr/>
        </p:nvSpPr>
        <p:spPr>
          <a:xfrm>
            <a:off x="7386031" y="602229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 name="Google Shape;431;p26"/>
          <p:cNvSpPr/>
          <p:nvPr/>
        </p:nvSpPr>
        <p:spPr>
          <a:xfrm>
            <a:off x="9325623" y="45050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58308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2"/>
        <p:cNvGrpSpPr/>
        <p:nvPr/>
      </p:nvGrpSpPr>
      <p:grpSpPr>
        <a:xfrm>
          <a:off x="0" y="0"/>
          <a:ext cx="0" cy="0"/>
          <a:chOff x="0" y="0"/>
          <a:chExt cx="0" cy="0"/>
        </a:xfrm>
      </p:grpSpPr>
      <p:sp>
        <p:nvSpPr>
          <p:cNvPr id="433" name="Google Shape;433;p27"/>
          <p:cNvSpPr txBox="1">
            <a:spLocks noGrp="1"/>
          </p:cNvSpPr>
          <p:nvPr>
            <p:ph type="ctrTitle"/>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3600"/>
              <a:buNone/>
              <a:defRPr sz="4000"/>
            </a:lvl1pPr>
            <a:lvl2pPr lvl="1" algn="ctr" rtl="0">
              <a:lnSpc>
                <a:spcPct val="100000"/>
              </a:lnSpc>
              <a:spcBef>
                <a:spcPts val="0"/>
              </a:spcBef>
              <a:spcAft>
                <a:spcPts val="0"/>
              </a:spcAft>
              <a:buClr>
                <a:srgbClr val="D9D9D9"/>
              </a:buClr>
              <a:buSzPts val="1800"/>
              <a:buNone/>
              <a:defRPr sz="2400">
                <a:solidFill>
                  <a:srgbClr val="D9D9D9"/>
                </a:solidFill>
              </a:defRPr>
            </a:lvl2pPr>
            <a:lvl3pPr lvl="2" algn="ctr" rtl="0">
              <a:lnSpc>
                <a:spcPct val="100000"/>
              </a:lnSpc>
              <a:spcBef>
                <a:spcPts val="0"/>
              </a:spcBef>
              <a:spcAft>
                <a:spcPts val="0"/>
              </a:spcAft>
              <a:buClr>
                <a:srgbClr val="D9D9D9"/>
              </a:buClr>
              <a:buSzPts val="1800"/>
              <a:buNone/>
              <a:defRPr sz="2400">
                <a:solidFill>
                  <a:srgbClr val="D9D9D9"/>
                </a:solidFill>
              </a:defRPr>
            </a:lvl3pPr>
            <a:lvl4pPr lvl="3" algn="ctr" rtl="0">
              <a:lnSpc>
                <a:spcPct val="100000"/>
              </a:lnSpc>
              <a:spcBef>
                <a:spcPts val="0"/>
              </a:spcBef>
              <a:spcAft>
                <a:spcPts val="0"/>
              </a:spcAft>
              <a:buClr>
                <a:srgbClr val="D9D9D9"/>
              </a:buClr>
              <a:buSzPts val="1800"/>
              <a:buNone/>
              <a:defRPr sz="2400">
                <a:solidFill>
                  <a:srgbClr val="D9D9D9"/>
                </a:solidFill>
              </a:defRPr>
            </a:lvl4pPr>
            <a:lvl5pPr lvl="4" algn="ctr" rtl="0">
              <a:lnSpc>
                <a:spcPct val="100000"/>
              </a:lnSpc>
              <a:spcBef>
                <a:spcPts val="0"/>
              </a:spcBef>
              <a:spcAft>
                <a:spcPts val="0"/>
              </a:spcAft>
              <a:buClr>
                <a:srgbClr val="D9D9D9"/>
              </a:buClr>
              <a:buSzPts val="1800"/>
              <a:buNone/>
              <a:defRPr sz="2400">
                <a:solidFill>
                  <a:srgbClr val="D9D9D9"/>
                </a:solidFill>
              </a:defRPr>
            </a:lvl5pPr>
            <a:lvl6pPr lvl="5" algn="ctr" rtl="0">
              <a:lnSpc>
                <a:spcPct val="100000"/>
              </a:lnSpc>
              <a:spcBef>
                <a:spcPts val="0"/>
              </a:spcBef>
              <a:spcAft>
                <a:spcPts val="0"/>
              </a:spcAft>
              <a:buClr>
                <a:srgbClr val="D9D9D9"/>
              </a:buClr>
              <a:buSzPts val="1800"/>
              <a:buNone/>
              <a:defRPr sz="2400">
                <a:solidFill>
                  <a:srgbClr val="D9D9D9"/>
                </a:solidFill>
              </a:defRPr>
            </a:lvl6pPr>
            <a:lvl7pPr lvl="6" algn="ctr" rtl="0">
              <a:lnSpc>
                <a:spcPct val="100000"/>
              </a:lnSpc>
              <a:spcBef>
                <a:spcPts val="0"/>
              </a:spcBef>
              <a:spcAft>
                <a:spcPts val="0"/>
              </a:spcAft>
              <a:buClr>
                <a:srgbClr val="D9D9D9"/>
              </a:buClr>
              <a:buSzPts val="1800"/>
              <a:buNone/>
              <a:defRPr sz="2400">
                <a:solidFill>
                  <a:srgbClr val="D9D9D9"/>
                </a:solidFill>
              </a:defRPr>
            </a:lvl7pPr>
            <a:lvl8pPr lvl="7" algn="ctr" rtl="0">
              <a:lnSpc>
                <a:spcPct val="100000"/>
              </a:lnSpc>
              <a:spcBef>
                <a:spcPts val="0"/>
              </a:spcBef>
              <a:spcAft>
                <a:spcPts val="0"/>
              </a:spcAft>
              <a:buClr>
                <a:srgbClr val="D9D9D9"/>
              </a:buClr>
              <a:buSzPts val="1800"/>
              <a:buNone/>
              <a:defRPr sz="2400">
                <a:solidFill>
                  <a:srgbClr val="D9D9D9"/>
                </a:solidFill>
              </a:defRPr>
            </a:lvl8pPr>
            <a:lvl9pPr lvl="8" algn="ctr" rtl="0">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434" name="Google Shape;434;p27"/>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 name="Google Shape;435;p27"/>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 name="Google Shape;436;p27"/>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 name="Google Shape;437;p27"/>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 name="Google Shape;438;p27"/>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 name="Google Shape;439;p27"/>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 name="Google Shape;440;p27"/>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 name="Google Shape;441;p27"/>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 name="Google Shape;442;p27"/>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 name="Google Shape;443;p27"/>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74825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44"/>
        <p:cNvGrpSpPr/>
        <p:nvPr/>
      </p:nvGrpSpPr>
      <p:grpSpPr>
        <a:xfrm>
          <a:off x="0" y="0"/>
          <a:ext cx="0" cy="0"/>
          <a:chOff x="0" y="0"/>
          <a:chExt cx="0" cy="0"/>
        </a:xfrm>
      </p:grpSpPr>
      <p:sp>
        <p:nvSpPr>
          <p:cNvPr id="445" name="Google Shape;445;p28"/>
          <p:cNvSpPr txBox="1">
            <a:spLocks noGrp="1"/>
          </p:cNvSpPr>
          <p:nvPr>
            <p:ph type="body" idx="1"/>
          </p:nvPr>
        </p:nvSpPr>
        <p:spPr>
          <a:xfrm>
            <a:off x="825100" y="2238900"/>
            <a:ext cx="4712400" cy="2786800"/>
          </a:xfrm>
          <a:prstGeom prst="rect">
            <a:avLst/>
          </a:prstGeom>
          <a:noFill/>
          <a:ln>
            <a:noFill/>
          </a:ln>
        </p:spPr>
        <p:txBody>
          <a:bodyPr spcFirstLastPara="1" wrap="square" lIns="91425" tIns="91425" rIns="91425" bIns="91425" anchor="t" anchorCtr="0">
            <a:noAutofit/>
          </a:bodyPr>
          <a:lstStyle>
            <a:lvl1pPr marL="609585" lvl="0" indent="-457189" algn="l" rtl="0">
              <a:lnSpc>
                <a:spcPct val="100000"/>
              </a:lnSpc>
              <a:spcBef>
                <a:spcPts val="0"/>
              </a:spcBef>
              <a:spcAft>
                <a:spcPts val="0"/>
              </a:spcAft>
              <a:buSzPts val="1800"/>
              <a:buChar char="●"/>
              <a:defRPr/>
            </a:lvl1pPr>
            <a:lvl2pPr marL="1219170" lvl="1" indent="-423323" algn="l" rtl="0">
              <a:lnSpc>
                <a:spcPct val="115000"/>
              </a:lnSpc>
              <a:spcBef>
                <a:spcPts val="0"/>
              </a:spcBef>
              <a:spcAft>
                <a:spcPts val="0"/>
              </a:spcAft>
              <a:buSzPts val="1400"/>
              <a:buChar char="○"/>
              <a:defRPr/>
            </a:lvl2pPr>
            <a:lvl3pPr marL="1828754" lvl="2" indent="-423323" algn="l" rtl="0">
              <a:lnSpc>
                <a:spcPct val="115000"/>
              </a:lnSpc>
              <a:spcBef>
                <a:spcPts val="2133"/>
              </a:spcBef>
              <a:spcAft>
                <a:spcPts val="0"/>
              </a:spcAft>
              <a:buSzPts val="1400"/>
              <a:buChar char="■"/>
              <a:defRPr/>
            </a:lvl3pPr>
            <a:lvl4pPr marL="2438339" lvl="3" indent="-423323" algn="l" rtl="0">
              <a:lnSpc>
                <a:spcPct val="115000"/>
              </a:lnSpc>
              <a:spcBef>
                <a:spcPts val="2133"/>
              </a:spcBef>
              <a:spcAft>
                <a:spcPts val="0"/>
              </a:spcAft>
              <a:buSzPts val="1400"/>
              <a:buChar char="●"/>
              <a:defRPr/>
            </a:lvl4pPr>
            <a:lvl5pPr marL="3047924" lvl="4" indent="-423323" algn="l" rtl="0">
              <a:lnSpc>
                <a:spcPct val="115000"/>
              </a:lnSpc>
              <a:spcBef>
                <a:spcPts val="2133"/>
              </a:spcBef>
              <a:spcAft>
                <a:spcPts val="0"/>
              </a:spcAft>
              <a:buSzPts val="1400"/>
              <a:buChar char="○"/>
              <a:defRPr/>
            </a:lvl5pPr>
            <a:lvl6pPr marL="3657509" lvl="5" indent="-423323" algn="l" rtl="0">
              <a:lnSpc>
                <a:spcPct val="115000"/>
              </a:lnSpc>
              <a:spcBef>
                <a:spcPts val="2133"/>
              </a:spcBef>
              <a:spcAft>
                <a:spcPts val="0"/>
              </a:spcAft>
              <a:buSzPts val="1400"/>
              <a:buChar char="■"/>
              <a:defRPr/>
            </a:lvl6pPr>
            <a:lvl7pPr marL="4267093" lvl="6" indent="-423323" algn="l" rtl="0">
              <a:lnSpc>
                <a:spcPct val="115000"/>
              </a:lnSpc>
              <a:spcBef>
                <a:spcPts val="2133"/>
              </a:spcBef>
              <a:spcAft>
                <a:spcPts val="0"/>
              </a:spcAft>
              <a:buSzPts val="1400"/>
              <a:buChar char="●"/>
              <a:defRPr/>
            </a:lvl7pPr>
            <a:lvl8pPr marL="4876678" lvl="7" indent="-423323" algn="l" rtl="0">
              <a:lnSpc>
                <a:spcPct val="115000"/>
              </a:lnSpc>
              <a:spcBef>
                <a:spcPts val="2133"/>
              </a:spcBef>
              <a:spcAft>
                <a:spcPts val="0"/>
              </a:spcAft>
              <a:buSzPts val="1400"/>
              <a:buChar char="○"/>
              <a:defRPr/>
            </a:lvl8pPr>
            <a:lvl9pPr marL="5486263" lvl="8" indent="-423323" algn="l" rtl="0">
              <a:lnSpc>
                <a:spcPct val="115000"/>
              </a:lnSpc>
              <a:spcBef>
                <a:spcPts val="2133"/>
              </a:spcBef>
              <a:spcAft>
                <a:spcPts val="2133"/>
              </a:spcAft>
              <a:buSzPts val="1400"/>
              <a:buChar char="■"/>
              <a:defRPr/>
            </a:lvl9pPr>
          </a:lstStyle>
          <a:p>
            <a:endParaRPr/>
          </a:p>
        </p:txBody>
      </p:sp>
      <p:sp>
        <p:nvSpPr>
          <p:cNvPr id="446" name="Google Shape;446;p28"/>
          <p:cNvSpPr txBox="1">
            <a:spLocks noGrp="1"/>
          </p:cNvSpPr>
          <p:nvPr>
            <p:ph type="ctrTitle"/>
          </p:nvPr>
        </p:nvSpPr>
        <p:spPr>
          <a:xfrm>
            <a:off x="825100" y="548900"/>
            <a:ext cx="3582000" cy="77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3600"/>
              <a:buNone/>
              <a:defRPr sz="4000"/>
            </a:lvl1pPr>
            <a:lvl2pPr lvl="1" algn="ctr" rtl="0">
              <a:lnSpc>
                <a:spcPct val="100000"/>
              </a:lnSpc>
              <a:spcBef>
                <a:spcPts val="0"/>
              </a:spcBef>
              <a:spcAft>
                <a:spcPts val="0"/>
              </a:spcAft>
              <a:buClr>
                <a:srgbClr val="D9D9D9"/>
              </a:buClr>
              <a:buSzPts val="1800"/>
              <a:buNone/>
              <a:defRPr sz="2400">
                <a:solidFill>
                  <a:srgbClr val="D9D9D9"/>
                </a:solidFill>
              </a:defRPr>
            </a:lvl2pPr>
            <a:lvl3pPr lvl="2" algn="ctr" rtl="0">
              <a:lnSpc>
                <a:spcPct val="100000"/>
              </a:lnSpc>
              <a:spcBef>
                <a:spcPts val="0"/>
              </a:spcBef>
              <a:spcAft>
                <a:spcPts val="0"/>
              </a:spcAft>
              <a:buClr>
                <a:srgbClr val="D9D9D9"/>
              </a:buClr>
              <a:buSzPts val="1800"/>
              <a:buNone/>
              <a:defRPr sz="2400">
                <a:solidFill>
                  <a:srgbClr val="D9D9D9"/>
                </a:solidFill>
              </a:defRPr>
            </a:lvl3pPr>
            <a:lvl4pPr lvl="3" algn="ctr" rtl="0">
              <a:lnSpc>
                <a:spcPct val="100000"/>
              </a:lnSpc>
              <a:spcBef>
                <a:spcPts val="0"/>
              </a:spcBef>
              <a:spcAft>
                <a:spcPts val="0"/>
              </a:spcAft>
              <a:buClr>
                <a:srgbClr val="D9D9D9"/>
              </a:buClr>
              <a:buSzPts val="1800"/>
              <a:buNone/>
              <a:defRPr sz="2400">
                <a:solidFill>
                  <a:srgbClr val="D9D9D9"/>
                </a:solidFill>
              </a:defRPr>
            </a:lvl4pPr>
            <a:lvl5pPr lvl="4" algn="ctr" rtl="0">
              <a:lnSpc>
                <a:spcPct val="100000"/>
              </a:lnSpc>
              <a:spcBef>
                <a:spcPts val="0"/>
              </a:spcBef>
              <a:spcAft>
                <a:spcPts val="0"/>
              </a:spcAft>
              <a:buClr>
                <a:srgbClr val="D9D9D9"/>
              </a:buClr>
              <a:buSzPts val="1800"/>
              <a:buNone/>
              <a:defRPr sz="2400">
                <a:solidFill>
                  <a:srgbClr val="D9D9D9"/>
                </a:solidFill>
              </a:defRPr>
            </a:lvl5pPr>
            <a:lvl6pPr lvl="5" algn="ctr" rtl="0">
              <a:lnSpc>
                <a:spcPct val="100000"/>
              </a:lnSpc>
              <a:spcBef>
                <a:spcPts val="0"/>
              </a:spcBef>
              <a:spcAft>
                <a:spcPts val="0"/>
              </a:spcAft>
              <a:buClr>
                <a:srgbClr val="D9D9D9"/>
              </a:buClr>
              <a:buSzPts val="1800"/>
              <a:buNone/>
              <a:defRPr sz="2400">
                <a:solidFill>
                  <a:srgbClr val="D9D9D9"/>
                </a:solidFill>
              </a:defRPr>
            </a:lvl6pPr>
            <a:lvl7pPr lvl="6" algn="ctr" rtl="0">
              <a:lnSpc>
                <a:spcPct val="100000"/>
              </a:lnSpc>
              <a:spcBef>
                <a:spcPts val="0"/>
              </a:spcBef>
              <a:spcAft>
                <a:spcPts val="0"/>
              </a:spcAft>
              <a:buClr>
                <a:srgbClr val="D9D9D9"/>
              </a:buClr>
              <a:buSzPts val="1800"/>
              <a:buNone/>
              <a:defRPr sz="2400">
                <a:solidFill>
                  <a:srgbClr val="D9D9D9"/>
                </a:solidFill>
              </a:defRPr>
            </a:lvl7pPr>
            <a:lvl8pPr lvl="7" algn="ctr" rtl="0">
              <a:lnSpc>
                <a:spcPct val="100000"/>
              </a:lnSpc>
              <a:spcBef>
                <a:spcPts val="0"/>
              </a:spcBef>
              <a:spcAft>
                <a:spcPts val="0"/>
              </a:spcAft>
              <a:buClr>
                <a:srgbClr val="D9D9D9"/>
              </a:buClr>
              <a:buSzPts val="1800"/>
              <a:buNone/>
              <a:defRPr sz="2400">
                <a:solidFill>
                  <a:srgbClr val="D9D9D9"/>
                </a:solidFill>
              </a:defRPr>
            </a:lvl8pPr>
            <a:lvl9pPr lvl="8" algn="ctr" rtl="0">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447" name="Google Shape;447;p28"/>
          <p:cNvSpPr/>
          <p:nvPr/>
        </p:nvSpPr>
        <p:spPr>
          <a:xfrm>
            <a:off x="960000" y="6253500"/>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 name="Google Shape;448;p28"/>
          <p:cNvSpPr/>
          <p:nvPr/>
        </p:nvSpPr>
        <p:spPr>
          <a:xfrm>
            <a:off x="2744633" y="55362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 name="Google Shape;449;p28"/>
          <p:cNvSpPr/>
          <p:nvPr/>
        </p:nvSpPr>
        <p:spPr>
          <a:xfrm>
            <a:off x="1909434" y="57285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 name="Google Shape;450;p28"/>
          <p:cNvSpPr/>
          <p:nvPr/>
        </p:nvSpPr>
        <p:spPr>
          <a:xfrm>
            <a:off x="2926300" y="59663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 name="Google Shape;451;p28"/>
          <p:cNvSpPr/>
          <p:nvPr/>
        </p:nvSpPr>
        <p:spPr>
          <a:xfrm>
            <a:off x="2113967" y="6260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452" name="Google Shape;452;p28"/>
          <p:cNvGrpSpPr/>
          <p:nvPr/>
        </p:nvGrpSpPr>
        <p:grpSpPr>
          <a:xfrm>
            <a:off x="10864696" y="4006125"/>
            <a:ext cx="130745" cy="1530127"/>
            <a:chOff x="3347921" y="16006"/>
            <a:chExt cx="98059" cy="1147595"/>
          </a:xfrm>
        </p:grpSpPr>
        <p:sp>
          <p:nvSpPr>
            <p:cNvPr id="453" name="Google Shape;453;p2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 name="Google Shape;454;p2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55" name="Google Shape;455;p28"/>
          <p:cNvGrpSpPr/>
          <p:nvPr/>
        </p:nvGrpSpPr>
        <p:grpSpPr>
          <a:xfrm>
            <a:off x="375228" y="5025685"/>
            <a:ext cx="161563" cy="1013993"/>
            <a:chOff x="5245196" y="3136513"/>
            <a:chExt cx="121172" cy="760495"/>
          </a:xfrm>
        </p:grpSpPr>
        <p:sp>
          <p:nvSpPr>
            <p:cNvPr id="456" name="Google Shape;456;p2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 name="Google Shape;457;p2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58" name="Google Shape;458;p28"/>
          <p:cNvGrpSpPr/>
          <p:nvPr/>
        </p:nvGrpSpPr>
        <p:grpSpPr>
          <a:xfrm>
            <a:off x="11379653" y="5426177"/>
            <a:ext cx="76799" cy="1109065"/>
            <a:chOff x="2038689" y="173907"/>
            <a:chExt cx="57599" cy="831799"/>
          </a:xfrm>
        </p:grpSpPr>
        <p:sp>
          <p:nvSpPr>
            <p:cNvPr id="459" name="Google Shape;459;p2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 name="Google Shape;460;p2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61" name="Google Shape;461;p28"/>
          <p:cNvSpPr/>
          <p:nvPr/>
        </p:nvSpPr>
        <p:spPr>
          <a:xfrm>
            <a:off x="10248134" y="6091834"/>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 name="Google Shape;462;p28"/>
          <p:cNvSpPr/>
          <p:nvPr/>
        </p:nvSpPr>
        <p:spPr>
          <a:xfrm>
            <a:off x="11824167" y="5025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066088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63"/>
        <p:cNvGrpSpPr/>
        <p:nvPr/>
      </p:nvGrpSpPr>
      <p:grpSpPr>
        <a:xfrm>
          <a:off x="0" y="0"/>
          <a:ext cx="0" cy="0"/>
          <a:chOff x="0" y="0"/>
          <a:chExt cx="0" cy="0"/>
        </a:xfrm>
      </p:grpSpPr>
      <p:sp>
        <p:nvSpPr>
          <p:cNvPr id="464" name="Google Shape;464;p29"/>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5600"/>
            </a:lvl1pPr>
            <a:lvl2pPr lvl="1" algn="ctr" rtl="0">
              <a:lnSpc>
                <a:spcPct val="100000"/>
              </a:lnSpc>
              <a:spcBef>
                <a:spcPts val="0"/>
              </a:spcBef>
              <a:spcAft>
                <a:spcPts val="0"/>
              </a:spcAft>
              <a:buSzPts val="4200"/>
              <a:buNone/>
              <a:defRPr sz="5600"/>
            </a:lvl2pPr>
            <a:lvl3pPr lvl="2" algn="ctr" rtl="0">
              <a:lnSpc>
                <a:spcPct val="100000"/>
              </a:lnSpc>
              <a:spcBef>
                <a:spcPts val="0"/>
              </a:spcBef>
              <a:spcAft>
                <a:spcPts val="0"/>
              </a:spcAft>
              <a:buSzPts val="4200"/>
              <a:buNone/>
              <a:defRPr sz="5600"/>
            </a:lvl3pPr>
            <a:lvl4pPr lvl="3" algn="ctr" rtl="0">
              <a:lnSpc>
                <a:spcPct val="100000"/>
              </a:lnSpc>
              <a:spcBef>
                <a:spcPts val="0"/>
              </a:spcBef>
              <a:spcAft>
                <a:spcPts val="0"/>
              </a:spcAft>
              <a:buSzPts val="4200"/>
              <a:buNone/>
              <a:defRPr sz="5600"/>
            </a:lvl4pPr>
            <a:lvl5pPr lvl="4" algn="ctr" rtl="0">
              <a:lnSpc>
                <a:spcPct val="100000"/>
              </a:lnSpc>
              <a:spcBef>
                <a:spcPts val="0"/>
              </a:spcBef>
              <a:spcAft>
                <a:spcPts val="0"/>
              </a:spcAft>
              <a:buSzPts val="4200"/>
              <a:buNone/>
              <a:defRPr sz="5600"/>
            </a:lvl5pPr>
            <a:lvl6pPr lvl="5" algn="ctr" rtl="0">
              <a:lnSpc>
                <a:spcPct val="100000"/>
              </a:lnSpc>
              <a:spcBef>
                <a:spcPts val="0"/>
              </a:spcBef>
              <a:spcAft>
                <a:spcPts val="0"/>
              </a:spcAft>
              <a:buSzPts val="4200"/>
              <a:buNone/>
              <a:defRPr sz="5600"/>
            </a:lvl6pPr>
            <a:lvl7pPr lvl="6" algn="ctr" rtl="0">
              <a:lnSpc>
                <a:spcPct val="100000"/>
              </a:lnSpc>
              <a:spcBef>
                <a:spcPts val="0"/>
              </a:spcBef>
              <a:spcAft>
                <a:spcPts val="0"/>
              </a:spcAft>
              <a:buSzPts val="4200"/>
              <a:buNone/>
              <a:defRPr sz="5600"/>
            </a:lvl7pPr>
            <a:lvl8pPr lvl="7" algn="ctr" rtl="0">
              <a:lnSpc>
                <a:spcPct val="100000"/>
              </a:lnSpc>
              <a:spcBef>
                <a:spcPts val="0"/>
              </a:spcBef>
              <a:spcAft>
                <a:spcPts val="0"/>
              </a:spcAft>
              <a:buSzPts val="4200"/>
              <a:buNone/>
              <a:defRPr sz="5600"/>
            </a:lvl8pPr>
            <a:lvl9pPr lvl="8" algn="ctr" rtl="0">
              <a:lnSpc>
                <a:spcPct val="100000"/>
              </a:lnSpc>
              <a:spcBef>
                <a:spcPts val="0"/>
              </a:spcBef>
              <a:spcAft>
                <a:spcPts val="0"/>
              </a:spcAft>
              <a:buSzPts val="4200"/>
              <a:buNone/>
              <a:defRPr sz="5600"/>
            </a:lvl9pPr>
          </a:lstStyle>
          <a:p>
            <a:endParaRPr/>
          </a:p>
        </p:txBody>
      </p:sp>
      <p:sp>
        <p:nvSpPr>
          <p:cNvPr id="465" name="Google Shape;465;p29"/>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66" name="Google Shape;466;p29"/>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609585" lvl="0" indent="-457189" algn="l" rtl="0">
              <a:lnSpc>
                <a:spcPct val="115000"/>
              </a:lnSpc>
              <a:spcBef>
                <a:spcPts val="0"/>
              </a:spcBef>
              <a:spcAft>
                <a:spcPts val="0"/>
              </a:spcAft>
              <a:buSzPts val="1800"/>
              <a:buChar char="●"/>
              <a:defRPr/>
            </a:lvl1pPr>
            <a:lvl2pPr marL="1219170" lvl="1" indent="-423323" algn="l" rtl="0">
              <a:lnSpc>
                <a:spcPct val="115000"/>
              </a:lnSpc>
              <a:spcBef>
                <a:spcPts val="2133"/>
              </a:spcBef>
              <a:spcAft>
                <a:spcPts val="0"/>
              </a:spcAft>
              <a:buSzPts val="1400"/>
              <a:buChar char="○"/>
              <a:defRPr/>
            </a:lvl2pPr>
            <a:lvl3pPr marL="1828754" lvl="2" indent="-423323" algn="l" rtl="0">
              <a:lnSpc>
                <a:spcPct val="115000"/>
              </a:lnSpc>
              <a:spcBef>
                <a:spcPts val="2133"/>
              </a:spcBef>
              <a:spcAft>
                <a:spcPts val="0"/>
              </a:spcAft>
              <a:buSzPts val="1400"/>
              <a:buChar char="■"/>
              <a:defRPr/>
            </a:lvl3pPr>
            <a:lvl4pPr marL="2438339" lvl="3" indent="-423323" algn="l" rtl="0">
              <a:lnSpc>
                <a:spcPct val="115000"/>
              </a:lnSpc>
              <a:spcBef>
                <a:spcPts val="2133"/>
              </a:spcBef>
              <a:spcAft>
                <a:spcPts val="0"/>
              </a:spcAft>
              <a:buSzPts val="1400"/>
              <a:buChar char="●"/>
              <a:defRPr/>
            </a:lvl4pPr>
            <a:lvl5pPr marL="3047924" lvl="4" indent="-423323" algn="l" rtl="0">
              <a:lnSpc>
                <a:spcPct val="115000"/>
              </a:lnSpc>
              <a:spcBef>
                <a:spcPts val="2133"/>
              </a:spcBef>
              <a:spcAft>
                <a:spcPts val="0"/>
              </a:spcAft>
              <a:buSzPts val="1400"/>
              <a:buChar char="○"/>
              <a:defRPr/>
            </a:lvl5pPr>
            <a:lvl6pPr marL="3657509" lvl="5" indent="-423323" algn="l" rtl="0">
              <a:lnSpc>
                <a:spcPct val="115000"/>
              </a:lnSpc>
              <a:spcBef>
                <a:spcPts val="2133"/>
              </a:spcBef>
              <a:spcAft>
                <a:spcPts val="0"/>
              </a:spcAft>
              <a:buSzPts val="1400"/>
              <a:buChar char="■"/>
              <a:defRPr/>
            </a:lvl6pPr>
            <a:lvl7pPr marL="4267093" lvl="6" indent="-423323" algn="l" rtl="0">
              <a:lnSpc>
                <a:spcPct val="115000"/>
              </a:lnSpc>
              <a:spcBef>
                <a:spcPts val="2133"/>
              </a:spcBef>
              <a:spcAft>
                <a:spcPts val="0"/>
              </a:spcAft>
              <a:buSzPts val="1400"/>
              <a:buChar char="●"/>
              <a:defRPr/>
            </a:lvl7pPr>
            <a:lvl8pPr marL="4876678" lvl="7" indent="-423323" algn="l" rtl="0">
              <a:lnSpc>
                <a:spcPct val="115000"/>
              </a:lnSpc>
              <a:spcBef>
                <a:spcPts val="2133"/>
              </a:spcBef>
              <a:spcAft>
                <a:spcPts val="0"/>
              </a:spcAft>
              <a:buSzPts val="1400"/>
              <a:buChar char="○"/>
              <a:defRPr/>
            </a:lvl8pPr>
            <a:lvl9pPr marL="5486263" lvl="8" indent="-423323" algn="l" rtl="0">
              <a:lnSpc>
                <a:spcPct val="115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6562678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70"/>
        <p:cNvGrpSpPr/>
        <p:nvPr/>
      </p:nvGrpSpPr>
      <p:grpSpPr>
        <a:xfrm>
          <a:off x="0" y="0"/>
          <a:ext cx="0" cy="0"/>
          <a:chOff x="0" y="0"/>
          <a:chExt cx="0" cy="0"/>
        </a:xfrm>
      </p:grpSpPr>
      <p:sp>
        <p:nvSpPr>
          <p:cNvPr id="471" name="Google Shape;471;p3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2" name="Google Shape;472;p3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473" name="Google Shape;473;p31"/>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474" name="Google Shape;474;p31"/>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475" name="Google Shape;475;p31"/>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541214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28"/>
        <p:cNvGrpSpPr/>
        <p:nvPr/>
      </p:nvGrpSpPr>
      <p:grpSpPr>
        <a:xfrm>
          <a:off x="0" y="0"/>
          <a:ext cx="0" cy="0"/>
          <a:chOff x="0" y="0"/>
          <a:chExt cx="0" cy="0"/>
        </a:xfrm>
      </p:grpSpPr>
      <p:sp>
        <p:nvSpPr>
          <p:cNvPr id="529" name="Google Shape;529;p33"/>
          <p:cNvSpPr txBox="1">
            <a:spLocks noGrp="1"/>
          </p:cNvSpPr>
          <p:nvPr>
            <p:ph type="ctrTitle"/>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4000"/>
            </a:lvl1pPr>
            <a:lvl2pPr lvl="1" algn="ctr">
              <a:lnSpc>
                <a:spcPct val="100000"/>
              </a:lnSpc>
              <a:spcBef>
                <a:spcPts val="0"/>
              </a:spcBef>
              <a:spcAft>
                <a:spcPts val="0"/>
              </a:spcAft>
              <a:buClr>
                <a:srgbClr val="D9D9D9"/>
              </a:buClr>
              <a:buSzPts val="1800"/>
              <a:buNone/>
              <a:defRPr sz="2400">
                <a:solidFill>
                  <a:srgbClr val="D9D9D9"/>
                </a:solidFill>
              </a:defRPr>
            </a:lvl2pPr>
            <a:lvl3pPr lvl="2" algn="ctr">
              <a:lnSpc>
                <a:spcPct val="100000"/>
              </a:lnSpc>
              <a:spcBef>
                <a:spcPts val="0"/>
              </a:spcBef>
              <a:spcAft>
                <a:spcPts val="0"/>
              </a:spcAft>
              <a:buClr>
                <a:srgbClr val="D9D9D9"/>
              </a:buClr>
              <a:buSzPts val="1800"/>
              <a:buNone/>
              <a:defRPr sz="2400">
                <a:solidFill>
                  <a:srgbClr val="D9D9D9"/>
                </a:solidFill>
              </a:defRPr>
            </a:lvl3pPr>
            <a:lvl4pPr lvl="3" algn="ctr">
              <a:lnSpc>
                <a:spcPct val="100000"/>
              </a:lnSpc>
              <a:spcBef>
                <a:spcPts val="0"/>
              </a:spcBef>
              <a:spcAft>
                <a:spcPts val="0"/>
              </a:spcAft>
              <a:buClr>
                <a:srgbClr val="D9D9D9"/>
              </a:buClr>
              <a:buSzPts val="1800"/>
              <a:buNone/>
              <a:defRPr sz="2400">
                <a:solidFill>
                  <a:srgbClr val="D9D9D9"/>
                </a:solidFill>
              </a:defRPr>
            </a:lvl4pPr>
            <a:lvl5pPr lvl="4" algn="ctr">
              <a:lnSpc>
                <a:spcPct val="100000"/>
              </a:lnSpc>
              <a:spcBef>
                <a:spcPts val="0"/>
              </a:spcBef>
              <a:spcAft>
                <a:spcPts val="0"/>
              </a:spcAft>
              <a:buClr>
                <a:srgbClr val="D9D9D9"/>
              </a:buClr>
              <a:buSzPts val="1800"/>
              <a:buNone/>
              <a:defRPr sz="2400">
                <a:solidFill>
                  <a:srgbClr val="D9D9D9"/>
                </a:solidFill>
              </a:defRPr>
            </a:lvl5pPr>
            <a:lvl6pPr lvl="5" algn="ctr">
              <a:lnSpc>
                <a:spcPct val="100000"/>
              </a:lnSpc>
              <a:spcBef>
                <a:spcPts val="0"/>
              </a:spcBef>
              <a:spcAft>
                <a:spcPts val="0"/>
              </a:spcAft>
              <a:buClr>
                <a:srgbClr val="D9D9D9"/>
              </a:buClr>
              <a:buSzPts val="1800"/>
              <a:buNone/>
              <a:defRPr sz="2400">
                <a:solidFill>
                  <a:srgbClr val="D9D9D9"/>
                </a:solidFill>
              </a:defRPr>
            </a:lvl6pPr>
            <a:lvl7pPr lvl="6" algn="ctr">
              <a:lnSpc>
                <a:spcPct val="100000"/>
              </a:lnSpc>
              <a:spcBef>
                <a:spcPts val="0"/>
              </a:spcBef>
              <a:spcAft>
                <a:spcPts val="0"/>
              </a:spcAft>
              <a:buClr>
                <a:srgbClr val="D9D9D9"/>
              </a:buClr>
              <a:buSzPts val="1800"/>
              <a:buNone/>
              <a:defRPr sz="2400">
                <a:solidFill>
                  <a:srgbClr val="D9D9D9"/>
                </a:solidFill>
              </a:defRPr>
            </a:lvl7pPr>
            <a:lvl8pPr lvl="7" algn="ctr">
              <a:lnSpc>
                <a:spcPct val="100000"/>
              </a:lnSpc>
              <a:spcBef>
                <a:spcPts val="0"/>
              </a:spcBef>
              <a:spcAft>
                <a:spcPts val="0"/>
              </a:spcAft>
              <a:buClr>
                <a:srgbClr val="D9D9D9"/>
              </a:buClr>
              <a:buSzPts val="1800"/>
              <a:buNone/>
              <a:defRPr sz="2400">
                <a:solidFill>
                  <a:srgbClr val="D9D9D9"/>
                </a:solidFill>
              </a:defRPr>
            </a:lvl8pPr>
            <a:lvl9pPr lvl="8" algn="ctr">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530" name="Google Shape;530;p33"/>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1" name="Google Shape;531;p33"/>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2" name="Google Shape;532;p33"/>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3" name="Google Shape;533;p33"/>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4" name="Google Shape;534;p33"/>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5" name="Google Shape;535;p33"/>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6" name="Google Shape;536;p33"/>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7" name="Google Shape;537;p33"/>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8" name="Google Shape;538;p33"/>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9" name="Google Shape;539;p33"/>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58372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79109-3E82-453D-AEA0-05C6084E103F}"/>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8E03D8D-FDB2-41B2-B46F-13C0204770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358C10B8-5E22-4BD8-ACF5-D98D895C1F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133CAEE-5B3C-456C-8CF7-6733B0C50671}"/>
              </a:ext>
            </a:extLst>
          </p:cNvPr>
          <p:cNvSpPr>
            <a:spLocks noGrp="1"/>
          </p:cNvSpPr>
          <p:nvPr>
            <p:ph type="dt" sz="half" idx="10"/>
          </p:nvPr>
        </p:nvSpPr>
        <p:spPr/>
        <p:txBody>
          <a:bodyPr/>
          <a:lstStyle/>
          <a:p>
            <a:fld id="{4E63DAE2-CCD0-42BD-9B83-51C09B52CFEC}" type="datetimeFigureOut">
              <a:rPr lang="en-SG" smtClean="0"/>
              <a:t>11/4/2021</a:t>
            </a:fld>
            <a:endParaRPr lang="en-SG"/>
          </a:p>
        </p:txBody>
      </p:sp>
      <p:sp>
        <p:nvSpPr>
          <p:cNvPr id="6" name="Footer Placeholder 5">
            <a:extLst>
              <a:ext uri="{FF2B5EF4-FFF2-40B4-BE49-F238E27FC236}">
                <a16:creationId xmlns:a16="http://schemas.microsoft.com/office/drawing/2014/main" id="{66C82B53-0E37-4C27-BAD5-3D439182BC7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6579A4A-E49C-4649-8EF0-0B9F5EFC167A}"/>
              </a:ext>
            </a:extLst>
          </p:cNvPr>
          <p:cNvSpPr>
            <a:spLocks noGrp="1"/>
          </p:cNvSpPr>
          <p:nvPr>
            <p:ph type="sldNum" sz="quarter" idx="12"/>
          </p:nvPr>
        </p:nvSpPr>
        <p:spPr/>
        <p:txBody>
          <a:bodyPr/>
          <a:lstStyle/>
          <a:p>
            <a:fld id="{6EF805AA-F521-4D56-A450-1AEFBE953AA5}" type="slidenum">
              <a:rPr lang="en-SG" smtClean="0"/>
              <a:t>‹#›</a:t>
            </a:fld>
            <a:endParaRPr lang="en-SG"/>
          </a:p>
        </p:txBody>
      </p:sp>
    </p:spTree>
    <p:extLst>
      <p:ext uri="{BB962C8B-B14F-4D97-AF65-F5344CB8AC3E}">
        <p14:creationId xmlns:p14="http://schemas.microsoft.com/office/powerpoint/2010/main" val="3509999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40"/>
        <p:cNvGrpSpPr/>
        <p:nvPr/>
      </p:nvGrpSpPr>
      <p:grpSpPr>
        <a:xfrm>
          <a:off x="0" y="0"/>
          <a:ext cx="0" cy="0"/>
          <a:chOff x="0" y="0"/>
          <a:chExt cx="0" cy="0"/>
        </a:xfrm>
      </p:grpSpPr>
      <p:sp>
        <p:nvSpPr>
          <p:cNvPr id="541" name="Google Shape;541;p34"/>
          <p:cNvSpPr txBox="1">
            <a:spLocks noGrp="1"/>
          </p:cNvSpPr>
          <p:nvPr>
            <p:ph type="body" idx="1"/>
          </p:nvPr>
        </p:nvSpPr>
        <p:spPr>
          <a:xfrm>
            <a:off x="825100" y="2238900"/>
            <a:ext cx="4712400" cy="27868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542" name="Google Shape;542;p34"/>
          <p:cNvSpPr txBox="1">
            <a:spLocks noGrp="1"/>
          </p:cNvSpPr>
          <p:nvPr>
            <p:ph type="ctrTitle"/>
          </p:nvPr>
        </p:nvSpPr>
        <p:spPr>
          <a:xfrm>
            <a:off x="825100" y="548900"/>
            <a:ext cx="3582000" cy="77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4000"/>
            </a:lvl1pPr>
            <a:lvl2pPr lvl="1" algn="ctr">
              <a:lnSpc>
                <a:spcPct val="100000"/>
              </a:lnSpc>
              <a:spcBef>
                <a:spcPts val="0"/>
              </a:spcBef>
              <a:spcAft>
                <a:spcPts val="0"/>
              </a:spcAft>
              <a:buClr>
                <a:srgbClr val="D9D9D9"/>
              </a:buClr>
              <a:buSzPts val="1800"/>
              <a:buNone/>
              <a:defRPr sz="2400">
                <a:solidFill>
                  <a:srgbClr val="D9D9D9"/>
                </a:solidFill>
              </a:defRPr>
            </a:lvl2pPr>
            <a:lvl3pPr lvl="2" algn="ctr">
              <a:lnSpc>
                <a:spcPct val="100000"/>
              </a:lnSpc>
              <a:spcBef>
                <a:spcPts val="0"/>
              </a:spcBef>
              <a:spcAft>
                <a:spcPts val="0"/>
              </a:spcAft>
              <a:buClr>
                <a:srgbClr val="D9D9D9"/>
              </a:buClr>
              <a:buSzPts val="1800"/>
              <a:buNone/>
              <a:defRPr sz="2400">
                <a:solidFill>
                  <a:srgbClr val="D9D9D9"/>
                </a:solidFill>
              </a:defRPr>
            </a:lvl3pPr>
            <a:lvl4pPr lvl="3" algn="ctr">
              <a:lnSpc>
                <a:spcPct val="100000"/>
              </a:lnSpc>
              <a:spcBef>
                <a:spcPts val="0"/>
              </a:spcBef>
              <a:spcAft>
                <a:spcPts val="0"/>
              </a:spcAft>
              <a:buClr>
                <a:srgbClr val="D9D9D9"/>
              </a:buClr>
              <a:buSzPts val="1800"/>
              <a:buNone/>
              <a:defRPr sz="2400">
                <a:solidFill>
                  <a:srgbClr val="D9D9D9"/>
                </a:solidFill>
              </a:defRPr>
            </a:lvl4pPr>
            <a:lvl5pPr lvl="4" algn="ctr">
              <a:lnSpc>
                <a:spcPct val="100000"/>
              </a:lnSpc>
              <a:spcBef>
                <a:spcPts val="0"/>
              </a:spcBef>
              <a:spcAft>
                <a:spcPts val="0"/>
              </a:spcAft>
              <a:buClr>
                <a:srgbClr val="D9D9D9"/>
              </a:buClr>
              <a:buSzPts val="1800"/>
              <a:buNone/>
              <a:defRPr sz="2400">
                <a:solidFill>
                  <a:srgbClr val="D9D9D9"/>
                </a:solidFill>
              </a:defRPr>
            </a:lvl5pPr>
            <a:lvl6pPr lvl="5" algn="ctr">
              <a:lnSpc>
                <a:spcPct val="100000"/>
              </a:lnSpc>
              <a:spcBef>
                <a:spcPts val="0"/>
              </a:spcBef>
              <a:spcAft>
                <a:spcPts val="0"/>
              </a:spcAft>
              <a:buClr>
                <a:srgbClr val="D9D9D9"/>
              </a:buClr>
              <a:buSzPts val="1800"/>
              <a:buNone/>
              <a:defRPr sz="2400">
                <a:solidFill>
                  <a:srgbClr val="D9D9D9"/>
                </a:solidFill>
              </a:defRPr>
            </a:lvl6pPr>
            <a:lvl7pPr lvl="6" algn="ctr">
              <a:lnSpc>
                <a:spcPct val="100000"/>
              </a:lnSpc>
              <a:spcBef>
                <a:spcPts val="0"/>
              </a:spcBef>
              <a:spcAft>
                <a:spcPts val="0"/>
              </a:spcAft>
              <a:buClr>
                <a:srgbClr val="D9D9D9"/>
              </a:buClr>
              <a:buSzPts val="1800"/>
              <a:buNone/>
              <a:defRPr sz="2400">
                <a:solidFill>
                  <a:srgbClr val="D9D9D9"/>
                </a:solidFill>
              </a:defRPr>
            </a:lvl7pPr>
            <a:lvl8pPr lvl="7" algn="ctr">
              <a:lnSpc>
                <a:spcPct val="100000"/>
              </a:lnSpc>
              <a:spcBef>
                <a:spcPts val="0"/>
              </a:spcBef>
              <a:spcAft>
                <a:spcPts val="0"/>
              </a:spcAft>
              <a:buClr>
                <a:srgbClr val="D9D9D9"/>
              </a:buClr>
              <a:buSzPts val="1800"/>
              <a:buNone/>
              <a:defRPr sz="2400">
                <a:solidFill>
                  <a:srgbClr val="D9D9D9"/>
                </a:solidFill>
              </a:defRPr>
            </a:lvl8pPr>
            <a:lvl9pPr lvl="8" algn="ctr">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543" name="Google Shape;543;p34"/>
          <p:cNvSpPr/>
          <p:nvPr/>
        </p:nvSpPr>
        <p:spPr>
          <a:xfrm>
            <a:off x="960000" y="6253500"/>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4" name="Google Shape;544;p34"/>
          <p:cNvSpPr/>
          <p:nvPr/>
        </p:nvSpPr>
        <p:spPr>
          <a:xfrm>
            <a:off x="2744633" y="55362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5" name="Google Shape;545;p34"/>
          <p:cNvSpPr/>
          <p:nvPr/>
        </p:nvSpPr>
        <p:spPr>
          <a:xfrm>
            <a:off x="1909434" y="57285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6" name="Google Shape;546;p34"/>
          <p:cNvSpPr/>
          <p:nvPr/>
        </p:nvSpPr>
        <p:spPr>
          <a:xfrm>
            <a:off x="2926300" y="59663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7" name="Google Shape;547;p34"/>
          <p:cNvSpPr/>
          <p:nvPr/>
        </p:nvSpPr>
        <p:spPr>
          <a:xfrm>
            <a:off x="2113967" y="6260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548" name="Google Shape;548;p34"/>
          <p:cNvGrpSpPr/>
          <p:nvPr/>
        </p:nvGrpSpPr>
        <p:grpSpPr>
          <a:xfrm>
            <a:off x="10864696" y="4006125"/>
            <a:ext cx="130745" cy="1530127"/>
            <a:chOff x="3347921" y="16006"/>
            <a:chExt cx="98059" cy="1147595"/>
          </a:xfrm>
        </p:grpSpPr>
        <p:sp>
          <p:nvSpPr>
            <p:cNvPr id="549" name="Google Shape;549;p3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0" name="Google Shape;550;p3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551" name="Google Shape;551;p34"/>
          <p:cNvGrpSpPr/>
          <p:nvPr/>
        </p:nvGrpSpPr>
        <p:grpSpPr>
          <a:xfrm>
            <a:off x="375228" y="5025685"/>
            <a:ext cx="161563" cy="1013993"/>
            <a:chOff x="5245196" y="3136513"/>
            <a:chExt cx="121172" cy="760495"/>
          </a:xfrm>
        </p:grpSpPr>
        <p:sp>
          <p:nvSpPr>
            <p:cNvPr id="552" name="Google Shape;552;p3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3" name="Google Shape;553;p3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554" name="Google Shape;554;p34"/>
          <p:cNvGrpSpPr/>
          <p:nvPr/>
        </p:nvGrpSpPr>
        <p:grpSpPr>
          <a:xfrm>
            <a:off x="11379653" y="5426177"/>
            <a:ext cx="76799" cy="1109065"/>
            <a:chOff x="2038689" y="173907"/>
            <a:chExt cx="57599" cy="831799"/>
          </a:xfrm>
        </p:grpSpPr>
        <p:sp>
          <p:nvSpPr>
            <p:cNvPr id="555" name="Google Shape;555;p3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6" name="Google Shape;556;p3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557" name="Google Shape;557;p34"/>
          <p:cNvSpPr/>
          <p:nvPr/>
        </p:nvSpPr>
        <p:spPr>
          <a:xfrm>
            <a:off x="10248134" y="6091834"/>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8" name="Google Shape;558;p34"/>
          <p:cNvSpPr/>
          <p:nvPr/>
        </p:nvSpPr>
        <p:spPr>
          <a:xfrm>
            <a:off x="11824167" y="5025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678781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9"/>
        <p:cNvGrpSpPr/>
        <p:nvPr/>
      </p:nvGrpSpPr>
      <p:grpSpPr>
        <a:xfrm>
          <a:off x="0" y="0"/>
          <a:ext cx="0" cy="0"/>
          <a:chOff x="0" y="0"/>
          <a:chExt cx="0" cy="0"/>
        </a:xfrm>
      </p:grpSpPr>
      <p:sp>
        <p:nvSpPr>
          <p:cNvPr id="560" name="Google Shape;560;p35"/>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561" name="Google Shape;561;p35"/>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562" name="Google Shape;562;p35"/>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5179415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82200" y="1002517"/>
            <a:ext cx="80276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933">
                <a:solidFill>
                  <a:schemeClr val="lt1"/>
                </a:solidFill>
              </a:defRPr>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3899000" y="3739317"/>
            <a:ext cx="43940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 name="Google Shape;12;p2"/>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 name="Google Shape;13;p2"/>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 name="Google Shape;14;p2"/>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 name="Google Shape;15;p2"/>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 name="Google Shape;16;p2"/>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7" name="Google Shape;17;p2"/>
          <p:cNvGrpSpPr/>
          <p:nvPr/>
        </p:nvGrpSpPr>
        <p:grpSpPr>
          <a:xfrm>
            <a:off x="11018243" y="-579155"/>
            <a:ext cx="251848" cy="1575376"/>
            <a:chOff x="2877432" y="975334"/>
            <a:chExt cx="188886" cy="1181532"/>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1" name="Google Shape;21;p2"/>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2" name="Google Shape;22;p2"/>
          <p:cNvGrpSpPr/>
          <p:nvPr/>
        </p:nvGrpSpPr>
        <p:grpSpPr>
          <a:xfrm>
            <a:off x="4120995" y="-711542"/>
            <a:ext cx="130745" cy="1530127"/>
            <a:chOff x="3347921" y="16006"/>
            <a:chExt cx="98059" cy="1147595"/>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5" name="Google Shape;25;p2"/>
          <p:cNvGrpSpPr/>
          <p:nvPr/>
        </p:nvGrpSpPr>
        <p:grpSpPr>
          <a:xfrm>
            <a:off x="6523695" y="-453482"/>
            <a:ext cx="161563" cy="1013993"/>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8" name="Google Shape;28;p2"/>
          <p:cNvGrpSpPr/>
          <p:nvPr/>
        </p:nvGrpSpPr>
        <p:grpSpPr>
          <a:xfrm>
            <a:off x="334156" y="3203069"/>
            <a:ext cx="251533" cy="3291140"/>
            <a:chOff x="250617" y="2402301"/>
            <a:chExt cx="188650" cy="2468355"/>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3" name="Google Shape;33;p2"/>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 name="Google Shape;34;p2"/>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35" name="Google Shape;35;p2"/>
          <p:cNvGrpSpPr/>
          <p:nvPr/>
        </p:nvGrpSpPr>
        <p:grpSpPr>
          <a:xfrm>
            <a:off x="2718253" y="231877"/>
            <a:ext cx="76799" cy="1109065"/>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989857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775900" y="4522195"/>
            <a:ext cx="5502000" cy="176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Tree>
    <p:extLst>
      <p:ext uri="{BB962C8B-B14F-4D97-AF65-F5344CB8AC3E}">
        <p14:creationId xmlns:p14="http://schemas.microsoft.com/office/powerpoint/2010/main" val="1472883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6059445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extLst>
      <p:ext uri="{BB962C8B-B14F-4D97-AF65-F5344CB8AC3E}">
        <p14:creationId xmlns:p14="http://schemas.microsoft.com/office/powerpoint/2010/main" val="33426687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1220215" y="3066059"/>
            <a:ext cx="2508400" cy="859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2400">
                <a:solidFill>
                  <a:srgbClr val="000000"/>
                </a:solidFill>
              </a:defRPr>
            </a:lvl2pPr>
            <a:lvl3pPr lvl="2" algn="ctr">
              <a:lnSpc>
                <a:spcPct val="100000"/>
              </a:lnSpc>
              <a:spcBef>
                <a:spcPts val="0"/>
              </a:spcBef>
              <a:spcAft>
                <a:spcPts val="0"/>
              </a:spcAft>
              <a:buClr>
                <a:srgbClr val="000000"/>
              </a:buClr>
              <a:buSzPts val="1800"/>
              <a:buNone/>
              <a:defRPr sz="2400">
                <a:solidFill>
                  <a:srgbClr val="000000"/>
                </a:solidFill>
              </a:defRPr>
            </a:lvl3pPr>
            <a:lvl4pPr lvl="3" algn="ctr">
              <a:lnSpc>
                <a:spcPct val="100000"/>
              </a:lnSpc>
              <a:spcBef>
                <a:spcPts val="0"/>
              </a:spcBef>
              <a:spcAft>
                <a:spcPts val="0"/>
              </a:spcAft>
              <a:buClr>
                <a:srgbClr val="000000"/>
              </a:buClr>
              <a:buSzPts val="1800"/>
              <a:buNone/>
              <a:defRPr sz="2400">
                <a:solidFill>
                  <a:srgbClr val="000000"/>
                </a:solidFill>
              </a:defRPr>
            </a:lvl4pPr>
            <a:lvl5pPr lvl="4" algn="ctr">
              <a:lnSpc>
                <a:spcPct val="100000"/>
              </a:lnSpc>
              <a:spcBef>
                <a:spcPts val="0"/>
              </a:spcBef>
              <a:spcAft>
                <a:spcPts val="0"/>
              </a:spcAft>
              <a:buClr>
                <a:srgbClr val="000000"/>
              </a:buClr>
              <a:buSzPts val="1800"/>
              <a:buNone/>
              <a:defRPr sz="2400">
                <a:solidFill>
                  <a:srgbClr val="000000"/>
                </a:solidFill>
              </a:defRPr>
            </a:lvl5pPr>
            <a:lvl6pPr lvl="5" algn="ctr">
              <a:lnSpc>
                <a:spcPct val="100000"/>
              </a:lnSpc>
              <a:spcBef>
                <a:spcPts val="0"/>
              </a:spcBef>
              <a:spcAft>
                <a:spcPts val="0"/>
              </a:spcAft>
              <a:buClr>
                <a:srgbClr val="000000"/>
              </a:buClr>
              <a:buSzPts val="1800"/>
              <a:buNone/>
              <a:defRPr sz="2400">
                <a:solidFill>
                  <a:srgbClr val="000000"/>
                </a:solidFill>
              </a:defRPr>
            </a:lvl6pPr>
            <a:lvl7pPr lvl="6" algn="ctr">
              <a:lnSpc>
                <a:spcPct val="100000"/>
              </a:lnSpc>
              <a:spcBef>
                <a:spcPts val="0"/>
              </a:spcBef>
              <a:spcAft>
                <a:spcPts val="0"/>
              </a:spcAft>
              <a:buClr>
                <a:srgbClr val="000000"/>
              </a:buClr>
              <a:buSzPts val="1800"/>
              <a:buNone/>
              <a:defRPr sz="2400">
                <a:solidFill>
                  <a:srgbClr val="000000"/>
                </a:solidFill>
              </a:defRPr>
            </a:lvl7pPr>
            <a:lvl8pPr lvl="7" algn="ctr">
              <a:lnSpc>
                <a:spcPct val="100000"/>
              </a:lnSpc>
              <a:spcBef>
                <a:spcPts val="0"/>
              </a:spcBef>
              <a:spcAft>
                <a:spcPts val="0"/>
              </a:spcAft>
              <a:buClr>
                <a:srgbClr val="000000"/>
              </a:buClr>
              <a:buSzPts val="1800"/>
              <a:buNone/>
              <a:defRPr sz="2400">
                <a:solidFill>
                  <a:srgbClr val="000000"/>
                </a:solidFill>
              </a:defRPr>
            </a:lvl8pPr>
            <a:lvl9pPr lvl="8" algn="ctr">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44" name="Google Shape;44;p6"/>
          <p:cNvSpPr txBox="1">
            <a:spLocks noGrp="1"/>
          </p:cNvSpPr>
          <p:nvPr>
            <p:ph type="subTitle" idx="1"/>
          </p:nvPr>
        </p:nvSpPr>
        <p:spPr>
          <a:xfrm>
            <a:off x="1172185" y="2369863"/>
            <a:ext cx="2556400" cy="859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000000"/>
              </a:buClr>
              <a:buSzPts val="1000"/>
              <a:buNone/>
              <a:defRPr sz="1867"/>
            </a:lvl1pPr>
            <a:lvl2pPr lvl="1" algn="ctr">
              <a:lnSpc>
                <a:spcPct val="100000"/>
              </a:lnSpc>
              <a:spcBef>
                <a:spcPts val="0"/>
              </a:spcBef>
              <a:spcAft>
                <a:spcPts val="0"/>
              </a:spcAft>
              <a:buClr>
                <a:srgbClr val="000000"/>
              </a:buClr>
              <a:buSzPts val="1000"/>
              <a:buNone/>
              <a:defRPr sz="1333">
                <a:solidFill>
                  <a:srgbClr val="000000"/>
                </a:solidFill>
              </a:defRPr>
            </a:lvl2pPr>
            <a:lvl3pPr lvl="2" algn="ctr">
              <a:lnSpc>
                <a:spcPct val="100000"/>
              </a:lnSpc>
              <a:spcBef>
                <a:spcPts val="0"/>
              </a:spcBef>
              <a:spcAft>
                <a:spcPts val="0"/>
              </a:spcAft>
              <a:buClr>
                <a:srgbClr val="000000"/>
              </a:buClr>
              <a:buSzPts val="1000"/>
              <a:buNone/>
              <a:defRPr sz="1333">
                <a:solidFill>
                  <a:srgbClr val="000000"/>
                </a:solidFill>
              </a:defRPr>
            </a:lvl3pPr>
            <a:lvl4pPr lvl="3" algn="ctr">
              <a:lnSpc>
                <a:spcPct val="100000"/>
              </a:lnSpc>
              <a:spcBef>
                <a:spcPts val="0"/>
              </a:spcBef>
              <a:spcAft>
                <a:spcPts val="0"/>
              </a:spcAft>
              <a:buClr>
                <a:srgbClr val="000000"/>
              </a:buClr>
              <a:buSzPts val="1000"/>
              <a:buNone/>
              <a:defRPr sz="1333">
                <a:solidFill>
                  <a:srgbClr val="000000"/>
                </a:solidFill>
              </a:defRPr>
            </a:lvl4pPr>
            <a:lvl5pPr lvl="4" algn="ctr">
              <a:lnSpc>
                <a:spcPct val="100000"/>
              </a:lnSpc>
              <a:spcBef>
                <a:spcPts val="0"/>
              </a:spcBef>
              <a:spcAft>
                <a:spcPts val="0"/>
              </a:spcAft>
              <a:buClr>
                <a:srgbClr val="000000"/>
              </a:buClr>
              <a:buSzPts val="1000"/>
              <a:buNone/>
              <a:defRPr sz="1333">
                <a:solidFill>
                  <a:srgbClr val="000000"/>
                </a:solidFill>
              </a:defRPr>
            </a:lvl5pPr>
            <a:lvl6pPr lvl="5" algn="ctr">
              <a:lnSpc>
                <a:spcPct val="100000"/>
              </a:lnSpc>
              <a:spcBef>
                <a:spcPts val="0"/>
              </a:spcBef>
              <a:spcAft>
                <a:spcPts val="0"/>
              </a:spcAft>
              <a:buClr>
                <a:srgbClr val="000000"/>
              </a:buClr>
              <a:buSzPts val="1000"/>
              <a:buNone/>
              <a:defRPr sz="1333">
                <a:solidFill>
                  <a:srgbClr val="000000"/>
                </a:solidFill>
              </a:defRPr>
            </a:lvl6pPr>
            <a:lvl7pPr lvl="6" algn="ctr">
              <a:lnSpc>
                <a:spcPct val="100000"/>
              </a:lnSpc>
              <a:spcBef>
                <a:spcPts val="0"/>
              </a:spcBef>
              <a:spcAft>
                <a:spcPts val="0"/>
              </a:spcAft>
              <a:buClr>
                <a:srgbClr val="000000"/>
              </a:buClr>
              <a:buSzPts val="1000"/>
              <a:buNone/>
              <a:defRPr sz="1333">
                <a:solidFill>
                  <a:srgbClr val="000000"/>
                </a:solidFill>
              </a:defRPr>
            </a:lvl7pPr>
            <a:lvl8pPr lvl="7" algn="ctr">
              <a:lnSpc>
                <a:spcPct val="100000"/>
              </a:lnSpc>
              <a:spcBef>
                <a:spcPts val="0"/>
              </a:spcBef>
              <a:spcAft>
                <a:spcPts val="0"/>
              </a:spcAft>
              <a:buClr>
                <a:srgbClr val="000000"/>
              </a:buClr>
              <a:buSzPts val="1000"/>
              <a:buNone/>
              <a:defRPr sz="1333">
                <a:solidFill>
                  <a:srgbClr val="000000"/>
                </a:solidFill>
              </a:defRPr>
            </a:lvl8pPr>
            <a:lvl9pPr lvl="8" algn="ctr">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45" name="Google Shape;45;p6"/>
          <p:cNvSpPr txBox="1">
            <a:spLocks noGrp="1"/>
          </p:cNvSpPr>
          <p:nvPr>
            <p:ph type="ctrTitle" idx="2"/>
          </p:nvPr>
        </p:nvSpPr>
        <p:spPr>
          <a:xfrm>
            <a:off x="8460691" y="3066059"/>
            <a:ext cx="25084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2400">
                <a:solidFill>
                  <a:srgbClr val="000000"/>
                </a:solidFill>
              </a:defRPr>
            </a:lvl2pPr>
            <a:lvl3pPr lvl="2" algn="ctr">
              <a:lnSpc>
                <a:spcPct val="100000"/>
              </a:lnSpc>
              <a:spcBef>
                <a:spcPts val="0"/>
              </a:spcBef>
              <a:spcAft>
                <a:spcPts val="0"/>
              </a:spcAft>
              <a:buClr>
                <a:srgbClr val="000000"/>
              </a:buClr>
              <a:buSzPts val="1800"/>
              <a:buNone/>
              <a:defRPr sz="2400">
                <a:solidFill>
                  <a:srgbClr val="000000"/>
                </a:solidFill>
              </a:defRPr>
            </a:lvl3pPr>
            <a:lvl4pPr lvl="3" algn="ctr">
              <a:lnSpc>
                <a:spcPct val="100000"/>
              </a:lnSpc>
              <a:spcBef>
                <a:spcPts val="0"/>
              </a:spcBef>
              <a:spcAft>
                <a:spcPts val="0"/>
              </a:spcAft>
              <a:buClr>
                <a:srgbClr val="000000"/>
              </a:buClr>
              <a:buSzPts val="1800"/>
              <a:buNone/>
              <a:defRPr sz="2400">
                <a:solidFill>
                  <a:srgbClr val="000000"/>
                </a:solidFill>
              </a:defRPr>
            </a:lvl4pPr>
            <a:lvl5pPr lvl="4" algn="ctr">
              <a:lnSpc>
                <a:spcPct val="100000"/>
              </a:lnSpc>
              <a:spcBef>
                <a:spcPts val="0"/>
              </a:spcBef>
              <a:spcAft>
                <a:spcPts val="0"/>
              </a:spcAft>
              <a:buClr>
                <a:srgbClr val="000000"/>
              </a:buClr>
              <a:buSzPts val="1800"/>
              <a:buNone/>
              <a:defRPr sz="2400">
                <a:solidFill>
                  <a:srgbClr val="000000"/>
                </a:solidFill>
              </a:defRPr>
            </a:lvl5pPr>
            <a:lvl6pPr lvl="5" algn="ctr">
              <a:lnSpc>
                <a:spcPct val="100000"/>
              </a:lnSpc>
              <a:spcBef>
                <a:spcPts val="0"/>
              </a:spcBef>
              <a:spcAft>
                <a:spcPts val="0"/>
              </a:spcAft>
              <a:buClr>
                <a:srgbClr val="000000"/>
              </a:buClr>
              <a:buSzPts val="1800"/>
              <a:buNone/>
              <a:defRPr sz="2400">
                <a:solidFill>
                  <a:srgbClr val="000000"/>
                </a:solidFill>
              </a:defRPr>
            </a:lvl6pPr>
            <a:lvl7pPr lvl="6" algn="ctr">
              <a:lnSpc>
                <a:spcPct val="100000"/>
              </a:lnSpc>
              <a:spcBef>
                <a:spcPts val="0"/>
              </a:spcBef>
              <a:spcAft>
                <a:spcPts val="0"/>
              </a:spcAft>
              <a:buClr>
                <a:srgbClr val="000000"/>
              </a:buClr>
              <a:buSzPts val="1800"/>
              <a:buNone/>
              <a:defRPr sz="2400">
                <a:solidFill>
                  <a:srgbClr val="000000"/>
                </a:solidFill>
              </a:defRPr>
            </a:lvl7pPr>
            <a:lvl8pPr lvl="7" algn="ctr">
              <a:lnSpc>
                <a:spcPct val="100000"/>
              </a:lnSpc>
              <a:spcBef>
                <a:spcPts val="0"/>
              </a:spcBef>
              <a:spcAft>
                <a:spcPts val="0"/>
              </a:spcAft>
              <a:buClr>
                <a:srgbClr val="000000"/>
              </a:buClr>
              <a:buSzPts val="1800"/>
              <a:buNone/>
              <a:defRPr sz="2400">
                <a:solidFill>
                  <a:srgbClr val="000000"/>
                </a:solidFill>
              </a:defRPr>
            </a:lvl8pPr>
            <a:lvl9pPr lvl="8" algn="ctr">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46" name="Google Shape;46;p6"/>
          <p:cNvSpPr txBox="1">
            <a:spLocks noGrp="1"/>
          </p:cNvSpPr>
          <p:nvPr>
            <p:ph type="subTitle" idx="3"/>
          </p:nvPr>
        </p:nvSpPr>
        <p:spPr>
          <a:xfrm>
            <a:off x="8460691" y="2369863"/>
            <a:ext cx="2508400" cy="859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000"/>
              <a:buNone/>
              <a:defRPr sz="1867"/>
            </a:lvl1pPr>
            <a:lvl2pPr lvl="1" algn="ctr">
              <a:lnSpc>
                <a:spcPct val="100000"/>
              </a:lnSpc>
              <a:spcBef>
                <a:spcPts val="0"/>
              </a:spcBef>
              <a:spcAft>
                <a:spcPts val="0"/>
              </a:spcAft>
              <a:buClr>
                <a:srgbClr val="000000"/>
              </a:buClr>
              <a:buSzPts val="1000"/>
              <a:buNone/>
              <a:defRPr sz="1333">
                <a:solidFill>
                  <a:srgbClr val="000000"/>
                </a:solidFill>
              </a:defRPr>
            </a:lvl2pPr>
            <a:lvl3pPr lvl="2" algn="ctr">
              <a:lnSpc>
                <a:spcPct val="100000"/>
              </a:lnSpc>
              <a:spcBef>
                <a:spcPts val="0"/>
              </a:spcBef>
              <a:spcAft>
                <a:spcPts val="0"/>
              </a:spcAft>
              <a:buClr>
                <a:srgbClr val="000000"/>
              </a:buClr>
              <a:buSzPts val="1000"/>
              <a:buNone/>
              <a:defRPr sz="1333">
                <a:solidFill>
                  <a:srgbClr val="000000"/>
                </a:solidFill>
              </a:defRPr>
            </a:lvl3pPr>
            <a:lvl4pPr lvl="3" algn="ctr">
              <a:lnSpc>
                <a:spcPct val="100000"/>
              </a:lnSpc>
              <a:spcBef>
                <a:spcPts val="0"/>
              </a:spcBef>
              <a:spcAft>
                <a:spcPts val="0"/>
              </a:spcAft>
              <a:buClr>
                <a:srgbClr val="000000"/>
              </a:buClr>
              <a:buSzPts val="1000"/>
              <a:buNone/>
              <a:defRPr sz="1333">
                <a:solidFill>
                  <a:srgbClr val="000000"/>
                </a:solidFill>
              </a:defRPr>
            </a:lvl4pPr>
            <a:lvl5pPr lvl="4" algn="ctr">
              <a:lnSpc>
                <a:spcPct val="100000"/>
              </a:lnSpc>
              <a:spcBef>
                <a:spcPts val="0"/>
              </a:spcBef>
              <a:spcAft>
                <a:spcPts val="0"/>
              </a:spcAft>
              <a:buClr>
                <a:srgbClr val="000000"/>
              </a:buClr>
              <a:buSzPts val="1000"/>
              <a:buNone/>
              <a:defRPr sz="1333">
                <a:solidFill>
                  <a:srgbClr val="000000"/>
                </a:solidFill>
              </a:defRPr>
            </a:lvl5pPr>
            <a:lvl6pPr lvl="5" algn="ctr">
              <a:lnSpc>
                <a:spcPct val="100000"/>
              </a:lnSpc>
              <a:spcBef>
                <a:spcPts val="0"/>
              </a:spcBef>
              <a:spcAft>
                <a:spcPts val="0"/>
              </a:spcAft>
              <a:buClr>
                <a:srgbClr val="000000"/>
              </a:buClr>
              <a:buSzPts val="1000"/>
              <a:buNone/>
              <a:defRPr sz="1333">
                <a:solidFill>
                  <a:srgbClr val="000000"/>
                </a:solidFill>
              </a:defRPr>
            </a:lvl6pPr>
            <a:lvl7pPr lvl="6" algn="ctr">
              <a:lnSpc>
                <a:spcPct val="100000"/>
              </a:lnSpc>
              <a:spcBef>
                <a:spcPts val="0"/>
              </a:spcBef>
              <a:spcAft>
                <a:spcPts val="0"/>
              </a:spcAft>
              <a:buClr>
                <a:srgbClr val="000000"/>
              </a:buClr>
              <a:buSzPts val="1000"/>
              <a:buNone/>
              <a:defRPr sz="1333">
                <a:solidFill>
                  <a:srgbClr val="000000"/>
                </a:solidFill>
              </a:defRPr>
            </a:lvl7pPr>
            <a:lvl8pPr lvl="7" algn="ctr">
              <a:lnSpc>
                <a:spcPct val="100000"/>
              </a:lnSpc>
              <a:spcBef>
                <a:spcPts val="0"/>
              </a:spcBef>
              <a:spcAft>
                <a:spcPts val="0"/>
              </a:spcAft>
              <a:buClr>
                <a:srgbClr val="000000"/>
              </a:buClr>
              <a:buSzPts val="1000"/>
              <a:buNone/>
              <a:defRPr sz="1333">
                <a:solidFill>
                  <a:srgbClr val="000000"/>
                </a:solidFill>
              </a:defRPr>
            </a:lvl8pPr>
            <a:lvl9pPr lvl="8" algn="ctr">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47" name="Google Shape;47;p6"/>
          <p:cNvSpPr txBox="1">
            <a:spLocks noGrp="1"/>
          </p:cNvSpPr>
          <p:nvPr>
            <p:ph type="ctrTitle" idx="4"/>
          </p:nvPr>
        </p:nvSpPr>
        <p:spPr>
          <a:xfrm>
            <a:off x="1220215" y="3815367"/>
            <a:ext cx="2508400" cy="859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2400">
                <a:solidFill>
                  <a:srgbClr val="000000"/>
                </a:solidFill>
              </a:defRPr>
            </a:lvl2pPr>
            <a:lvl3pPr lvl="2" algn="ctr">
              <a:lnSpc>
                <a:spcPct val="100000"/>
              </a:lnSpc>
              <a:spcBef>
                <a:spcPts val="0"/>
              </a:spcBef>
              <a:spcAft>
                <a:spcPts val="0"/>
              </a:spcAft>
              <a:buClr>
                <a:srgbClr val="000000"/>
              </a:buClr>
              <a:buSzPts val="1800"/>
              <a:buNone/>
              <a:defRPr sz="2400">
                <a:solidFill>
                  <a:srgbClr val="000000"/>
                </a:solidFill>
              </a:defRPr>
            </a:lvl3pPr>
            <a:lvl4pPr lvl="3" algn="ctr">
              <a:lnSpc>
                <a:spcPct val="100000"/>
              </a:lnSpc>
              <a:spcBef>
                <a:spcPts val="0"/>
              </a:spcBef>
              <a:spcAft>
                <a:spcPts val="0"/>
              </a:spcAft>
              <a:buClr>
                <a:srgbClr val="000000"/>
              </a:buClr>
              <a:buSzPts val="1800"/>
              <a:buNone/>
              <a:defRPr sz="2400">
                <a:solidFill>
                  <a:srgbClr val="000000"/>
                </a:solidFill>
              </a:defRPr>
            </a:lvl4pPr>
            <a:lvl5pPr lvl="4" algn="ctr">
              <a:lnSpc>
                <a:spcPct val="100000"/>
              </a:lnSpc>
              <a:spcBef>
                <a:spcPts val="0"/>
              </a:spcBef>
              <a:spcAft>
                <a:spcPts val="0"/>
              </a:spcAft>
              <a:buClr>
                <a:srgbClr val="000000"/>
              </a:buClr>
              <a:buSzPts val="1800"/>
              <a:buNone/>
              <a:defRPr sz="2400">
                <a:solidFill>
                  <a:srgbClr val="000000"/>
                </a:solidFill>
              </a:defRPr>
            </a:lvl5pPr>
            <a:lvl6pPr lvl="5" algn="ctr">
              <a:lnSpc>
                <a:spcPct val="100000"/>
              </a:lnSpc>
              <a:spcBef>
                <a:spcPts val="0"/>
              </a:spcBef>
              <a:spcAft>
                <a:spcPts val="0"/>
              </a:spcAft>
              <a:buClr>
                <a:srgbClr val="000000"/>
              </a:buClr>
              <a:buSzPts val="1800"/>
              <a:buNone/>
              <a:defRPr sz="2400">
                <a:solidFill>
                  <a:srgbClr val="000000"/>
                </a:solidFill>
              </a:defRPr>
            </a:lvl6pPr>
            <a:lvl7pPr lvl="6" algn="ctr">
              <a:lnSpc>
                <a:spcPct val="100000"/>
              </a:lnSpc>
              <a:spcBef>
                <a:spcPts val="0"/>
              </a:spcBef>
              <a:spcAft>
                <a:spcPts val="0"/>
              </a:spcAft>
              <a:buClr>
                <a:srgbClr val="000000"/>
              </a:buClr>
              <a:buSzPts val="1800"/>
              <a:buNone/>
              <a:defRPr sz="2400">
                <a:solidFill>
                  <a:srgbClr val="000000"/>
                </a:solidFill>
              </a:defRPr>
            </a:lvl7pPr>
            <a:lvl8pPr lvl="7" algn="ctr">
              <a:lnSpc>
                <a:spcPct val="100000"/>
              </a:lnSpc>
              <a:spcBef>
                <a:spcPts val="0"/>
              </a:spcBef>
              <a:spcAft>
                <a:spcPts val="0"/>
              </a:spcAft>
              <a:buClr>
                <a:srgbClr val="000000"/>
              </a:buClr>
              <a:buSzPts val="1800"/>
              <a:buNone/>
              <a:defRPr sz="2400">
                <a:solidFill>
                  <a:srgbClr val="000000"/>
                </a:solidFill>
              </a:defRPr>
            </a:lvl8pPr>
            <a:lvl9pPr lvl="8" algn="ctr">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48" name="Google Shape;48;p6"/>
          <p:cNvSpPr txBox="1">
            <a:spLocks noGrp="1"/>
          </p:cNvSpPr>
          <p:nvPr>
            <p:ph type="subTitle" idx="5"/>
          </p:nvPr>
        </p:nvSpPr>
        <p:spPr>
          <a:xfrm>
            <a:off x="1220215" y="4471033"/>
            <a:ext cx="2508400" cy="859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867"/>
            </a:lvl1pPr>
            <a:lvl2pPr lvl="1" algn="ctr">
              <a:lnSpc>
                <a:spcPct val="100000"/>
              </a:lnSpc>
              <a:spcBef>
                <a:spcPts val="0"/>
              </a:spcBef>
              <a:spcAft>
                <a:spcPts val="0"/>
              </a:spcAft>
              <a:buClr>
                <a:srgbClr val="000000"/>
              </a:buClr>
              <a:buSzPts val="1000"/>
              <a:buNone/>
              <a:defRPr sz="1333">
                <a:solidFill>
                  <a:srgbClr val="000000"/>
                </a:solidFill>
              </a:defRPr>
            </a:lvl2pPr>
            <a:lvl3pPr lvl="2" algn="ctr">
              <a:lnSpc>
                <a:spcPct val="100000"/>
              </a:lnSpc>
              <a:spcBef>
                <a:spcPts val="0"/>
              </a:spcBef>
              <a:spcAft>
                <a:spcPts val="0"/>
              </a:spcAft>
              <a:buClr>
                <a:srgbClr val="000000"/>
              </a:buClr>
              <a:buSzPts val="1000"/>
              <a:buNone/>
              <a:defRPr sz="1333">
                <a:solidFill>
                  <a:srgbClr val="000000"/>
                </a:solidFill>
              </a:defRPr>
            </a:lvl3pPr>
            <a:lvl4pPr lvl="3" algn="ctr">
              <a:lnSpc>
                <a:spcPct val="100000"/>
              </a:lnSpc>
              <a:spcBef>
                <a:spcPts val="0"/>
              </a:spcBef>
              <a:spcAft>
                <a:spcPts val="0"/>
              </a:spcAft>
              <a:buClr>
                <a:srgbClr val="000000"/>
              </a:buClr>
              <a:buSzPts val="1000"/>
              <a:buNone/>
              <a:defRPr sz="1333">
                <a:solidFill>
                  <a:srgbClr val="000000"/>
                </a:solidFill>
              </a:defRPr>
            </a:lvl4pPr>
            <a:lvl5pPr lvl="4" algn="ctr">
              <a:lnSpc>
                <a:spcPct val="100000"/>
              </a:lnSpc>
              <a:spcBef>
                <a:spcPts val="0"/>
              </a:spcBef>
              <a:spcAft>
                <a:spcPts val="0"/>
              </a:spcAft>
              <a:buClr>
                <a:srgbClr val="000000"/>
              </a:buClr>
              <a:buSzPts val="1000"/>
              <a:buNone/>
              <a:defRPr sz="1333">
                <a:solidFill>
                  <a:srgbClr val="000000"/>
                </a:solidFill>
              </a:defRPr>
            </a:lvl5pPr>
            <a:lvl6pPr lvl="5" algn="ctr">
              <a:lnSpc>
                <a:spcPct val="100000"/>
              </a:lnSpc>
              <a:spcBef>
                <a:spcPts val="0"/>
              </a:spcBef>
              <a:spcAft>
                <a:spcPts val="0"/>
              </a:spcAft>
              <a:buClr>
                <a:srgbClr val="000000"/>
              </a:buClr>
              <a:buSzPts val="1000"/>
              <a:buNone/>
              <a:defRPr sz="1333">
                <a:solidFill>
                  <a:srgbClr val="000000"/>
                </a:solidFill>
              </a:defRPr>
            </a:lvl6pPr>
            <a:lvl7pPr lvl="6" algn="ctr">
              <a:lnSpc>
                <a:spcPct val="100000"/>
              </a:lnSpc>
              <a:spcBef>
                <a:spcPts val="0"/>
              </a:spcBef>
              <a:spcAft>
                <a:spcPts val="0"/>
              </a:spcAft>
              <a:buClr>
                <a:srgbClr val="000000"/>
              </a:buClr>
              <a:buSzPts val="1000"/>
              <a:buNone/>
              <a:defRPr sz="1333">
                <a:solidFill>
                  <a:srgbClr val="000000"/>
                </a:solidFill>
              </a:defRPr>
            </a:lvl7pPr>
            <a:lvl8pPr lvl="7" algn="ctr">
              <a:lnSpc>
                <a:spcPct val="100000"/>
              </a:lnSpc>
              <a:spcBef>
                <a:spcPts val="0"/>
              </a:spcBef>
              <a:spcAft>
                <a:spcPts val="0"/>
              </a:spcAft>
              <a:buClr>
                <a:srgbClr val="000000"/>
              </a:buClr>
              <a:buSzPts val="1000"/>
              <a:buNone/>
              <a:defRPr sz="1333">
                <a:solidFill>
                  <a:srgbClr val="000000"/>
                </a:solidFill>
              </a:defRPr>
            </a:lvl8pPr>
            <a:lvl9pPr lvl="8" algn="ctr">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49" name="Google Shape;49;p6"/>
          <p:cNvSpPr txBox="1">
            <a:spLocks noGrp="1"/>
          </p:cNvSpPr>
          <p:nvPr>
            <p:ph type="ctrTitle" idx="6"/>
          </p:nvPr>
        </p:nvSpPr>
        <p:spPr>
          <a:xfrm>
            <a:off x="8460691" y="3815367"/>
            <a:ext cx="2508400" cy="859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2400">
                <a:solidFill>
                  <a:srgbClr val="000000"/>
                </a:solidFill>
              </a:defRPr>
            </a:lvl2pPr>
            <a:lvl3pPr lvl="2" algn="ctr">
              <a:lnSpc>
                <a:spcPct val="100000"/>
              </a:lnSpc>
              <a:spcBef>
                <a:spcPts val="0"/>
              </a:spcBef>
              <a:spcAft>
                <a:spcPts val="0"/>
              </a:spcAft>
              <a:buClr>
                <a:srgbClr val="000000"/>
              </a:buClr>
              <a:buSzPts val="1800"/>
              <a:buNone/>
              <a:defRPr sz="2400">
                <a:solidFill>
                  <a:srgbClr val="000000"/>
                </a:solidFill>
              </a:defRPr>
            </a:lvl3pPr>
            <a:lvl4pPr lvl="3" algn="ctr">
              <a:lnSpc>
                <a:spcPct val="100000"/>
              </a:lnSpc>
              <a:spcBef>
                <a:spcPts val="0"/>
              </a:spcBef>
              <a:spcAft>
                <a:spcPts val="0"/>
              </a:spcAft>
              <a:buClr>
                <a:srgbClr val="000000"/>
              </a:buClr>
              <a:buSzPts val="1800"/>
              <a:buNone/>
              <a:defRPr sz="2400">
                <a:solidFill>
                  <a:srgbClr val="000000"/>
                </a:solidFill>
              </a:defRPr>
            </a:lvl4pPr>
            <a:lvl5pPr lvl="4" algn="ctr">
              <a:lnSpc>
                <a:spcPct val="100000"/>
              </a:lnSpc>
              <a:spcBef>
                <a:spcPts val="0"/>
              </a:spcBef>
              <a:spcAft>
                <a:spcPts val="0"/>
              </a:spcAft>
              <a:buClr>
                <a:srgbClr val="000000"/>
              </a:buClr>
              <a:buSzPts val="1800"/>
              <a:buNone/>
              <a:defRPr sz="2400">
                <a:solidFill>
                  <a:srgbClr val="000000"/>
                </a:solidFill>
              </a:defRPr>
            </a:lvl5pPr>
            <a:lvl6pPr lvl="5" algn="ctr">
              <a:lnSpc>
                <a:spcPct val="100000"/>
              </a:lnSpc>
              <a:spcBef>
                <a:spcPts val="0"/>
              </a:spcBef>
              <a:spcAft>
                <a:spcPts val="0"/>
              </a:spcAft>
              <a:buClr>
                <a:srgbClr val="000000"/>
              </a:buClr>
              <a:buSzPts val="1800"/>
              <a:buNone/>
              <a:defRPr sz="2400">
                <a:solidFill>
                  <a:srgbClr val="000000"/>
                </a:solidFill>
              </a:defRPr>
            </a:lvl6pPr>
            <a:lvl7pPr lvl="6" algn="ctr">
              <a:lnSpc>
                <a:spcPct val="100000"/>
              </a:lnSpc>
              <a:spcBef>
                <a:spcPts val="0"/>
              </a:spcBef>
              <a:spcAft>
                <a:spcPts val="0"/>
              </a:spcAft>
              <a:buClr>
                <a:srgbClr val="000000"/>
              </a:buClr>
              <a:buSzPts val="1800"/>
              <a:buNone/>
              <a:defRPr sz="2400">
                <a:solidFill>
                  <a:srgbClr val="000000"/>
                </a:solidFill>
              </a:defRPr>
            </a:lvl7pPr>
            <a:lvl8pPr lvl="7" algn="ctr">
              <a:lnSpc>
                <a:spcPct val="100000"/>
              </a:lnSpc>
              <a:spcBef>
                <a:spcPts val="0"/>
              </a:spcBef>
              <a:spcAft>
                <a:spcPts val="0"/>
              </a:spcAft>
              <a:buClr>
                <a:srgbClr val="000000"/>
              </a:buClr>
              <a:buSzPts val="1800"/>
              <a:buNone/>
              <a:defRPr sz="2400">
                <a:solidFill>
                  <a:srgbClr val="000000"/>
                </a:solidFill>
              </a:defRPr>
            </a:lvl8pPr>
            <a:lvl9pPr lvl="8" algn="ctr">
              <a:lnSpc>
                <a:spcPct val="100000"/>
              </a:lnSpc>
              <a:spcBef>
                <a:spcPts val="0"/>
              </a:spcBef>
              <a:spcAft>
                <a:spcPts val="0"/>
              </a:spcAft>
              <a:buClr>
                <a:srgbClr val="000000"/>
              </a:buClr>
              <a:buSzPts val="1800"/>
              <a:buNone/>
              <a:defRPr sz="2400">
                <a:solidFill>
                  <a:srgbClr val="000000"/>
                </a:solidFill>
              </a:defRPr>
            </a:lvl9pPr>
          </a:lstStyle>
          <a:p>
            <a:endParaRPr/>
          </a:p>
        </p:txBody>
      </p:sp>
      <p:sp>
        <p:nvSpPr>
          <p:cNvPr id="50" name="Google Shape;50;p6"/>
          <p:cNvSpPr txBox="1">
            <a:spLocks noGrp="1"/>
          </p:cNvSpPr>
          <p:nvPr>
            <p:ph type="subTitle" idx="7"/>
          </p:nvPr>
        </p:nvSpPr>
        <p:spPr>
          <a:xfrm>
            <a:off x="8460691" y="4471033"/>
            <a:ext cx="220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867"/>
            </a:lvl1pPr>
            <a:lvl2pPr lvl="1" algn="ctr">
              <a:lnSpc>
                <a:spcPct val="100000"/>
              </a:lnSpc>
              <a:spcBef>
                <a:spcPts val="0"/>
              </a:spcBef>
              <a:spcAft>
                <a:spcPts val="0"/>
              </a:spcAft>
              <a:buClr>
                <a:srgbClr val="000000"/>
              </a:buClr>
              <a:buSzPts val="1000"/>
              <a:buNone/>
              <a:defRPr sz="1333">
                <a:solidFill>
                  <a:srgbClr val="000000"/>
                </a:solidFill>
              </a:defRPr>
            </a:lvl2pPr>
            <a:lvl3pPr lvl="2" algn="ctr">
              <a:lnSpc>
                <a:spcPct val="100000"/>
              </a:lnSpc>
              <a:spcBef>
                <a:spcPts val="0"/>
              </a:spcBef>
              <a:spcAft>
                <a:spcPts val="0"/>
              </a:spcAft>
              <a:buClr>
                <a:srgbClr val="000000"/>
              </a:buClr>
              <a:buSzPts val="1000"/>
              <a:buNone/>
              <a:defRPr sz="1333">
                <a:solidFill>
                  <a:srgbClr val="000000"/>
                </a:solidFill>
              </a:defRPr>
            </a:lvl3pPr>
            <a:lvl4pPr lvl="3" algn="ctr">
              <a:lnSpc>
                <a:spcPct val="100000"/>
              </a:lnSpc>
              <a:spcBef>
                <a:spcPts val="0"/>
              </a:spcBef>
              <a:spcAft>
                <a:spcPts val="0"/>
              </a:spcAft>
              <a:buClr>
                <a:srgbClr val="000000"/>
              </a:buClr>
              <a:buSzPts val="1000"/>
              <a:buNone/>
              <a:defRPr sz="1333">
                <a:solidFill>
                  <a:srgbClr val="000000"/>
                </a:solidFill>
              </a:defRPr>
            </a:lvl4pPr>
            <a:lvl5pPr lvl="4" algn="ctr">
              <a:lnSpc>
                <a:spcPct val="100000"/>
              </a:lnSpc>
              <a:spcBef>
                <a:spcPts val="0"/>
              </a:spcBef>
              <a:spcAft>
                <a:spcPts val="0"/>
              </a:spcAft>
              <a:buClr>
                <a:srgbClr val="000000"/>
              </a:buClr>
              <a:buSzPts val="1000"/>
              <a:buNone/>
              <a:defRPr sz="1333">
                <a:solidFill>
                  <a:srgbClr val="000000"/>
                </a:solidFill>
              </a:defRPr>
            </a:lvl5pPr>
            <a:lvl6pPr lvl="5" algn="ctr">
              <a:lnSpc>
                <a:spcPct val="100000"/>
              </a:lnSpc>
              <a:spcBef>
                <a:spcPts val="0"/>
              </a:spcBef>
              <a:spcAft>
                <a:spcPts val="0"/>
              </a:spcAft>
              <a:buClr>
                <a:srgbClr val="000000"/>
              </a:buClr>
              <a:buSzPts val="1000"/>
              <a:buNone/>
              <a:defRPr sz="1333">
                <a:solidFill>
                  <a:srgbClr val="000000"/>
                </a:solidFill>
              </a:defRPr>
            </a:lvl6pPr>
            <a:lvl7pPr lvl="6" algn="ctr">
              <a:lnSpc>
                <a:spcPct val="100000"/>
              </a:lnSpc>
              <a:spcBef>
                <a:spcPts val="0"/>
              </a:spcBef>
              <a:spcAft>
                <a:spcPts val="0"/>
              </a:spcAft>
              <a:buClr>
                <a:srgbClr val="000000"/>
              </a:buClr>
              <a:buSzPts val="1000"/>
              <a:buNone/>
              <a:defRPr sz="1333">
                <a:solidFill>
                  <a:srgbClr val="000000"/>
                </a:solidFill>
              </a:defRPr>
            </a:lvl7pPr>
            <a:lvl8pPr lvl="7" algn="ctr">
              <a:lnSpc>
                <a:spcPct val="100000"/>
              </a:lnSpc>
              <a:spcBef>
                <a:spcPts val="0"/>
              </a:spcBef>
              <a:spcAft>
                <a:spcPts val="0"/>
              </a:spcAft>
              <a:buClr>
                <a:srgbClr val="000000"/>
              </a:buClr>
              <a:buSzPts val="1000"/>
              <a:buNone/>
              <a:defRPr sz="1333">
                <a:solidFill>
                  <a:srgbClr val="000000"/>
                </a:solidFill>
              </a:defRPr>
            </a:lvl8pPr>
            <a:lvl9pPr lvl="8" algn="ctr">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51" name="Google Shape;51;p6"/>
          <p:cNvSpPr txBox="1">
            <a:spLocks noGrp="1"/>
          </p:cNvSpPr>
          <p:nvPr>
            <p:ph type="ctrTitle" idx="8"/>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4000"/>
            </a:lvl1pPr>
            <a:lvl2pPr lvl="1" algn="ctr">
              <a:lnSpc>
                <a:spcPct val="100000"/>
              </a:lnSpc>
              <a:spcBef>
                <a:spcPts val="0"/>
              </a:spcBef>
              <a:spcAft>
                <a:spcPts val="0"/>
              </a:spcAft>
              <a:buClr>
                <a:srgbClr val="D9D9D9"/>
              </a:buClr>
              <a:buSzPts val="1800"/>
              <a:buNone/>
              <a:defRPr sz="2400">
                <a:solidFill>
                  <a:srgbClr val="D9D9D9"/>
                </a:solidFill>
              </a:defRPr>
            </a:lvl2pPr>
            <a:lvl3pPr lvl="2" algn="ctr">
              <a:lnSpc>
                <a:spcPct val="100000"/>
              </a:lnSpc>
              <a:spcBef>
                <a:spcPts val="0"/>
              </a:spcBef>
              <a:spcAft>
                <a:spcPts val="0"/>
              </a:spcAft>
              <a:buClr>
                <a:srgbClr val="D9D9D9"/>
              </a:buClr>
              <a:buSzPts val="1800"/>
              <a:buNone/>
              <a:defRPr sz="2400">
                <a:solidFill>
                  <a:srgbClr val="D9D9D9"/>
                </a:solidFill>
              </a:defRPr>
            </a:lvl3pPr>
            <a:lvl4pPr lvl="3" algn="ctr">
              <a:lnSpc>
                <a:spcPct val="100000"/>
              </a:lnSpc>
              <a:spcBef>
                <a:spcPts val="0"/>
              </a:spcBef>
              <a:spcAft>
                <a:spcPts val="0"/>
              </a:spcAft>
              <a:buClr>
                <a:srgbClr val="D9D9D9"/>
              </a:buClr>
              <a:buSzPts val="1800"/>
              <a:buNone/>
              <a:defRPr sz="2400">
                <a:solidFill>
                  <a:srgbClr val="D9D9D9"/>
                </a:solidFill>
              </a:defRPr>
            </a:lvl4pPr>
            <a:lvl5pPr lvl="4" algn="ctr">
              <a:lnSpc>
                <a:spcPct val="100000"/>
              </a:lnSpc>
              <a:spcBef>
                <a:spcPts val="0"/>
              </a:spcBef>
              <a:spcAft>
                <a:spcPts val="0"/>
              </a:spcAft>
              <a:buClr>
                <a:srgbClr val="D9D9D9"/>
              </a:buClr>
              <a:buSzPts val="1800"/>
              <a:buNone/>
              <a:defRPr sz="2400">
                <a:solidFill>
                  <a:srgbClr val="D9D9D9"/>
                </a:solidFill>
              </a:defRPr>
            </a:lvl5pPr>
            <a:lvl6pPr lvl="5" algn="ctr">
              <a:lnSpc>
                <a:spcPct val="100000"/>
              </a:lnSpc>
              <a:spcBef>
                <a:spcPts val="0"/>
              </a:spcBef>
              <a:spcAft>
                <a:spcPts val="0"/>
              </a:spcAft>
              <a:buClr>
                <a:srgbClr val="D9D9D9"/>
              </a:buClr>
              <a:buSzPts val="1800"/>
              <a:buNone/>
              <a:defRPr sz="2400">
                <a:solidFill>
                  <a:srgbClr val="D9D9D9"/>
                </a:solidFill>
              </a:defRPr>
            </a:lvl6pPr>
            <a:lvl7pPr lvl="6" algn="ctr">
              <a:lnSpc>
                <a:spcPct val="100000"/>
              </a:lnSpc>
              <a:spcBef>
                <a:spcPts val="0"/>
              </a:spcBef>
              <a:spcAft>
                <a:spcPts val="0"/>
              </a:spcAft>
              <a:buClr>
                <a:srgbClr val="D9D9D9"/>
              </a:buClr>
              <a:buSzPts val="1800"/>
              <a:buNone/>
              <a:defRPr sz="2400">
                <a:solidFill>
                  <a:srgbClr val="D9D9D9"/>
                </a:solidFill>
              </a:defRPr>
            </a:lvl7pPr>
            <a:lvl8pPr lvl="7" algn="ctr">
              <a:lnSpc>
                <a:spcPct val="100000"/>
              </a:lnSpc>
              <a:spcBef>
                <a:spcPts val="0"/>
              </a:spcBef>
              <a:spcAft>
                <a:spcPts val="0"/>
              </a:spcAft>
              <a:buClr>
                <a:srgbClr val="D9D9D9"/>
              </a:buClr>
              <a:buSzPts val="1800"/>
              <a:buNone/>
              <a:defRPr sz="2400">
                <a:solidFill>
                  <a:srgbClr val="D9D9D9"/>
                </a:solidFill>
              </a:defRPr>
            </a:lvl8pPr>
            <a:lvl9pPr lvl="8" algn="ctr">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52" name="Google Shape;52;p6"/>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 name="Google Shape;53;p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 name="Google Shape;54;p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 name="Google Shape;55;p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 name="Google Shape;56;p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 name="Google Shape;57;p6"/>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 name="Google Shape;58;p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 name="Google Shape;59;p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 name="Google Shape;60;p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 name="Google Shape;61;p6"/>
          <p:cNvSpPr/>
          <p:nvPr/>
        </p:nvSpPr>
        <p:spPr>
          <a:xfrm>
            <a:off x="1088867" y="61502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097373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4" name="Google Shape;64;p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65" name="Google Shape;65;p7"/>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66" name="Google Shape;66;p7"/>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67" name="Google Shape;67;p7"/>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515807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2716000" y="1995200"/>
            <a:ext cx="6760000" cy="286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70" name="Google Shape;70;p8"/>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 name="Google Shape;71;p8"/>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 name="Google Shape;72;p8"/>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 name="Google Shape;73;p8"/>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 name="Google Shape;74;p8"/>
          <p:cNvSpPr/>
          <p:nvPr/>
        </p:nvSpPr>
        <p:spPr>
          <a:xfrm>
            <a:off x="3077176" y="4003181"/>
            <a:ext cx="138781" cy="139096"/>
          </a:xfrm>
          <a:custGeom>
            <a:avLst/>
            <a:gdLst/>
            <a:ahLst/>
            <a:cxnLst/>
            <a:rect l="l" t="t" r="r" b="b"/>
            <a:pathLst>
              <a:path w="3972" h="3981" fill="none" extrusionOk="0">
                <a:moveTo>
                  <a:pt x="1" y="1"/>
                </a:moveTo>
                <a:lnTo>
                  <a:pt x="3972" y="1"/>
                </a:lnTo>
                <a:lnTo>
                  <a:pt x="3972" y="3981"/>
                </a:lnTo>
                <a:lnTo>
                  <a:pt x="1" y="3981"/>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 name="Google Shape;75;p8"/>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76" name="Google Shape;76;p8"/>
          <p:cNvGrpSpPr/>
          <p:nvPr/>
        </p:nvGrpSpPr>
        <p:grpSpPr>
          <a:xfrm>
            <a:off x="11018243" y="-579155"/>
            <a:ext cx="251848" cy="1575376"/>
            <a:chOff x="2877432" y="975334"/>
            <a:chExt cx="188886" cy="1181532"/>
          </a:xfrm>
        </p:grpSpPr>
        <p:sp>
          <p:nvSpPr>
            <p:cNvPr id="77" name="Google Shape;77;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 name="Google Shape;78;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 name="Google Shape;79;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80" name="Google Shape;80;p8"/>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 name="Google Shape;81;p8"/>
          <p:cNvSpPr/>
          <p:nvPr/>
        </p:nvSpPr>
        <p:spPr>
          <a:xfrm>
            <a:off x="8390672" y="11141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 name="Google Shape;82;p8"/>
          <p:cNvSpPr/>
          <p:nvPr/>
        </p:nvSpPr>
        <p:spPr>
          <a:xfrm>
            <a:off x="2371339" y="2875704"/>
            <a:ext cx="159991" cy="159955"/>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83" name="Google Shape;83;p8"/>
          <p:cNvGrpSpPr/>
          <p:nvPr/>
        </p:nvGrpSpPr>
        <p:grpSpPr>
          <a:xfrm>
            <a:off x="4120995" y="-711542"/>
            <a:ext cx="130745" cy="1530127"/>
            <a:chOff x="3347921" y="16006"/>
            <a:chExt cx="98059" cy="1147595"/>
          </a:xfrm>
        </p:grpSpPr>
        <p:sp>
          <p:nvSpPr>
            <p:cNvPr id="84" name="Google Shape;84;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 name="Google Shape;85;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86" name="Google Shape;86;p8"/>
          <p:cNvGrpSpPr/>
          <p:nvPr/>
        </p:nvGrpSpPr>
        <p:grpSpPr>
          <a:xfrm>
            <a:off x="6523695" y="-453482"/>
            <a:ext cx="161563" cy="1013993"/>
            <a:chOff x="5245196" y="3136513"/>
            <a:chExt cx="121172" cy="760495"/>
          </a:xfrm>
        </p:grpSpPr>
        <p:sp>
          <p:nvSpPr>
            <p:cNvPr id="87" name="Google Shape;87;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 name="Google Shape;88;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89" name="Google Shape;89;p8"/>
          <p:cNvGrpSpPr/>
          <p:nvPr/>
        </p:nvGrpSpPr>
        <p:grpSpPr>
          <a:xfrm>
            <a:off x="9290448" y="113920"/>
            <a:ext cx="177669" cy="2603169"/>
            <a:chOff x="6780548" y="337714"/>
            <a:chExt cx="133252" cy="1952377"/>
          </a:xfrm>
        </p:grpSpPr>
        <p:sp>
          <p:nvSpPr>
            <p:cNvPr id="90" name="Google Shape;90;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 name="Google Shape;91;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92" name="Google Shape;92;p8"/>
          <p:cNvGrpSpPr/>
          <p:nvPr/>
        </p:nvGrpSpPr>
        <p:grpSpPr>
          <a:xfrm>
            <a:off x="334156" y="3203069"/>
            <a:ext cx="251533" cy="3291140"/>
            <a:chOff x="250617" y="2402301"/>
            <a:chExt cx="188650" cy="2468355"/>
          </a:xfrm>
        </p:grpSpPr>
        <p:sp>
          <p:nvSpPr>
            <p:cNvPr id="93" name="Google Shape;93;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 name="Google Shape;94;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 name="Google Shape;95;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 name="Google Shape;96;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97" name="Google Shape;97;p8"/>
          <p:cNvGrpSpPr/>
          <p:nvPr/>
        </p:nvGrpSpPr>
        <p:grpSpPr>
          <a:xfrm>
            <a:off x="1309890" y="2260129"/>
            <a:ext cx="265649" cy="3771913"/>
            <a:chOff x="1608717" y="1280046"/>
            <a:chExt cx="199237" cy="2828935"/>
          </a:xfrm>
        </p:grpSpPr>
        <p:sp>
          <p:nvSpPr>
            <p:cNvPr id="98" name="Google Shape;98;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 name="Google Shape;99;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 name="Google Shape;100;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01" name="Google Shape;101;p8"/>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02" name="Google Shape;102;p8"/>
          <p:cNvGrpSpPr/>
          <p:nvPr/>
        </p:nvGrpSpPr>
        <p:grpSpPr>
          <a:xfrm>
            <a:off x="2718253" y="231877"/>
            <a:ext cx="76799" cy="1109065"/>
            <a:chOff x="2038689" y="173907"/>
            <a:chExt cx="57599" cy="831799"/>
          </a:xfrm>
        </p:grpSpPr>
        <p:sp>
          <p:nvSpPr>
            <p:cNvPr id="103" name="Google Shape;103;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 name="Google Shape;104;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05" name="Google Shape;105;p8"/>
          <p:cNvGrpSpPr/>
          <p:nvPr/>
        </p:nvGrpSpPr>
        <p:grpSpPr>
          <a:xfrm>
            <a:off x="10677462" y="2811880"/>
            <a:ext cx="265335" cy="2853027"/>
            <a:chOff x="8008096" y="2108910"/>
            <a:chExt cx="199001" cy="2139770"/>
          </a:xfrm>
        </p:grpSpPr>
        <p:sp>
          <p:nvSpPr>
            <p:cNvPr id="106" name="Google Shape;106;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 name="Google Shape;107;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08" name="Google Shape;108;p8"/>
          <p:cNvSpPr/>
          <p:nvPr/>
        </p:nvSpPr>
        <p:spPr>
          <a:xfrm>
            <a:off x="3602692" y="1544868"/>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09" name="Google Shape;109;p8"/>
          <p:cNvGrpSpPr/>
          <p:nvPr/>
        </p:nvGrpSpPr>
        <p:grpSpPr>
          <a:xfrm>
            <a:off x="5460195" y="-1146254"/>
            <a:ext cx="265335" cy="2853027"/>
            <a:chOff x="8008096" y="2108910"/>
            <a:chExt cx="199001" cy="2139770"/>
          </a:xfrm>
        </p:grpSpPr>
        <p:sp>
          <p:nvSpPr>
            <p:cNvPr id="110" name="Google Shape;110;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 name="Google Shape;111;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12" name="Google Shape;112;p8"/>
          <p:cNvGrpSpPr/>
          <p:nvPr/>
        </p:nvGrpSpPr>
        <p:grpSpPr>
          <a:xfrm>
            <a:off x="8444382" y="4939920"/>
            <a:ext cx="177669" cy="2603169"/>
            <a:chOff x="6780548" y="337714"/>
            <a:chExt cx="133252" cy="1952377"/>
          </a:xfrm>
        </p:grpSpPr>
        <p:sp>
          <p:nvSpPr>
            <p:cNvPr id="113" name="Google Shape;113;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 name="Google Shape;114;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15" name="Google Shape;115;p8"/>
          <p:cNvGrpSpPr/>
          <p:nvPr/>
        </p:nvGrpSpPr>
        <p:grpSpPr>
          <a:xfrm>
            <a:off x="3602695" y="4817018"/>
            <a:ext cx="161563" cy="1013993"/>
            <a:chOff x="5245196" y="3136513"/>
            <a:chExt cx="121172" cy="760495"/>
          </a:xfrm>
        </p:grpSpPr>
        <p:sp>
          <p:nvSpPr>
            <p:cNvPr id="116" name="Google Shape;11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 name="Google Shape;11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18" name="Google Shape;118;p8"/>
          <p:cNvSpPr/>
          <p:nvPr/>
        </p:nvSpPr>
        <p:spPr>
          <a:xfrm>
            <a:off x="7386031" y="602229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 name="Google Shape;119;p8"/>
          <p:cNvSpPr/>
          <p:nvPr/>
        </p:nvSpPr>
        <p:spPr>
          <a:xfrm>
            <a:off x="9325623" y="45050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019936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0"/>
        <p:cNvGrpSpPr/>
        <p:nvPr/>
      </p:nvGrpSpPr>
      <p:grpSpPr>
        <a:xfrm>
          <a:off x="0" y="0"/>
          <a:ext cx="0" cy="0"/>
          <a:chOff x="0" y="0"/>
          <a:chExt cx="0" cy="0"/>
        </a:xfrm>
      </p:grpSpPr>
      <p:sp>
        <p:nvSpPr>
          <p:cNvPr id="121" name="Google Shape;121;p9"/>
          <p:cNvSpPr txBox="1">
            <a:spLocks noGrp="1"/>
          </p:cNvSpPr>
          <p:nvPr>
            <p:ph type="ctrTitle"/>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4000"/>
            </a:lvl1pPr>
            <a:lvl2pPr lvl="1" algn="ctr">
              <a:lnSpc>
                <a:spcPct val="100000"/>
              </a:lnSpc>
              <a:spcBef>
                <a:spcPts val="0"/>
              </a:spcBef>
              <a:spcAft>
                <a:spcPts val="0"/>
              </a:spcAft>
              <a:buClr>
                <a:srgbClr val="D9D9D9"/>
              </a:buClr>
              <a:buSzPts val="1800"/>
              <a:buNone/>
              <a:defRPr sz="2400">
                <a:solidFill>
                  <a:srgbClr val="D9D9D9"/>
                </a:solidFill>
              </a:defRPr>
            </a:lvl2pPr>
            <a:lvl3pPr lvl="2" algn="ctr">
              <a:lnSpc>
                <a:spcPct val="100000"/>
              </a:lnSpc>
              <a:spcBef>
                <a:spcPts val="0"/>
              </a:spcBef>
              <a:spcAft>
                <a:spcPts val="0"/>
              </a:spcAft>
              <a:buClr>
                <a:srgbClr val="D9D9D9"/>
              </a:buClr>
              <a:buSzPts val="1800"/>
              <a:buNone/>
              <a:defRPr sz="2400">
                <a:solidFill>
                  <a:srgbClr val="D9D9D9"/>
                </a:solidFill>
              </a:defRPr>
            </a:lvl3pPr>
            <a:lvl4pPr lvl="3" algn="ctr">
              <a:lnSpc>
                <a:spcPct val="100000"/>
              </a:lnSpc>
              <a:spcBef>
                <a:spcPts val="0"/>
              </a:spcBef>
              <a:spcAft>
                <a:spcPts val="0"/>
              </a:spcAft>
              <a:buClr>
                <a:srgbClr val="D9D9D9"/>
              </a:buClr>
              <a:buSzPts val="1800"/>
              <a:buNone/>
              <a:defRPr sz="2400">
                <a:solidFill>
                  <a:srgbClr val="D9D9D9"/>
                </a:solidFill>
              </a:defRPr>
            </a:lvl4pPr>
            <a:lvl5pPr lvl="4" algn="ctr">
              <a:lnSpc>
                <a:spcPct val="100000"/>
              </a:lnSpc>
              <a:spcBef>
                <a:spcPts val="0"/>
              </a:spcBef>
              <a:spcAft>
                <a:spcPts val="0"/>
              </a:spcAft>
              <a:buClr>
                <a:srgbClr val="D9D9D9"/>
              </a:buClr>
              <a:buSzPts val="1800"/>
              <a:buNone/>
              <a:defRPr sz="2400">
                <a:solidFill>
                  <a:srgbClr val="D9D9D9"/>
                </a:solidFill>
              </a:defRPr>
            </a:lvl5pPr>
            <a:lvl6pPr lvl="5" algn="ctr">
              <a:lnSpc>
                <a:spcPct val="100000"/>
              </a:lnSpc>
              <a:spcBef>
                <a:spcPts val="0"/>
              </a:spcBef>
              <a:spcAft>
                <a:spcPts val="0"/>
              </a:spcAft>
              <a:buClr>
                <a:srgbClr val="D9D9D9"/>
              </a:buClr>
              <a:buSzPts val="1800"/>
              <a:buNone/>
              <a:defRPr sz="2400">
                <a:solidFill>
                  <a:srgbClr val="D9D9D9"/>
                </a:solidFill>
              </a:defRPr>
            </a:lvl6pPr>
            <a:lvl7pPr lvl="6" algn="ctr">
              <a:lnSpc>
                <a:spcPct val="100000"/>
              </a:lnSpc>
              <a:spcBef>
                <a:spcPts val="0"/>
              </a:spcBef>
              <a:spcAft>
                <a:spcPts val="0"/>
              </a:spcAft>
              <a:buClr>
                <a:srgbClr val="D9D9D9"/>
              </a:buClr>
              <a:buSzPts val="1800"/>
              <a:buNone/>
              <a:defRPr sz="2400">
                <a:solidFill>
                  <a:srgbClr val="D9D9D9"/>
                </a:solidFill>
              </a:defRPr>
            </a:lvl7pPr>
            <a:lvl8pPr lvl="7" algn="ctr">
              <a:lnSpc>
                <a:spcPct val="100000"/>
              </a:lnSpc>
              <a:spcBef>
                <a:spcPts val="0"/>
              </a:spcBef>
              <a:spcAft>
                <a:spcPts val="0"/>
              </a:spcAft>
              <a:buClr>
                <a:srgbClr val="D9D9D9"/>
              </a:buClr>
              <a:buSzPts val="1800"/>
              <a:buNone/>
              <a:defRPr sz="2400">
                <a:solidFill>
                  <a:srgbClr val="D9D9D9"/>
                </a:solidFill>
              </a:defRPr>
            </a:lvl8pPr>
            <a:lvl9pPr lvl="8" algn="ctr">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122" name="Google Shape;122;p9"/>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 name="Google Shape;123;p9"/>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 name="Google Shape;124;p9"/>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 name="Google Shape;125;p9"/>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 name="Google Shape;126;p9"/>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7" name="Google Shape;127;p9"/>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8" name="Google Shape;128;p9"/>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 name="Google Shape;129;p9"/>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0" name="Google Shape;130;p9"/>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1" name="Google Shape;131;p9"/>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59104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222F-0CB4-49D5-BAA9-5E8F832B1BD2}"/>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4F2B1C3-4E12-4EA8-8DE6-06E4970D28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D3A420-9E6E-44BF-8A08-352E7BCAAF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AC3A8458-718B-4FBD-8A71-CF4C558034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0C810C-9D7B-4CB3-9169-A12980712C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2CB9C06-5A89-4F0C-A1A2-287CE4E23272}"/>
              </a:ext>
            </a:extLst>
          </p:cNvPr>
          <p:cNvSpPr>
            <a:spLocks noGrp="1"/>
          </p:cNvSpPr>
          <p:nvPr>
            <p:ph type="dt" sz="half" idx="10"/>
          </p:nvPr>
        </p:nvSpPr>
        <p:spPr/>
        <p:txBody>
          <a:bodyPr/>
          <a:lstStyle/>
          <a:p>
            <a:fld id="{4E63DAE2-CCD0-42BD-9B83-51C09B52CFEC}" type="datetimeFigureOut">
              <a:rPr lang="en-SG" smtClean="0"/>
              <a:t>11/4/2021</a:t>
            </a:fld>
            <a:endParaRPr lang="en-SG"/>
          </a:p>
        </p:txBody>
      </p:sp>
      <p:sp>
        <p:nvSpPr>
          <p:cNvPr id="8" name="Footer Placeholder 7">
            <a:extLst>
              <a:ext uri="{FF2B5EF4-FFF2-40B4-BE49-F238E27FC236}">
                <a16:creationId xmlns:a16="http://schemas.microsoft.com/office/drawing/2014/main" id="{73F3406E-B4DB-4A00-882D-B83740D480B6}"/>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2BF137D4-C816-42DE-9B24-3DF7098160FB}"/>
              </a:ext>
            </a:extLst>
          </p:cNvPr>
          <p:cNvSpPr>
            <a:spLocks noGrp="1"/>
          </p:cNvSpPr>
          <p:nvPr>
            <p:ph type="sldNum" sz="quarter" idx="12"/>
          </p:nvPr>
        </p:nvSpPr>
        <p:spPr/>
        <p:txBody>
          <a:bodyPr/>
          <a:lstStyle/>
          <a:p>
            <a:fld id="{6EF805AA-F521-4D56-A450-1AEFBE953AA5}" type="slidenum">
              <a:rPr lang="en-SG" smtClean="0"/>
              <a:t>‹#›</a:t>
            </a:fld>
            <a:endParaRPr lang="en-SG"/>
          </a:p>
        </p:txBody>
      </p:sp>
    </p:spTree>
    <p:extLst>
      <p:ext uri="{BB962C8B-B14F-4D97-AF65-F5344CB8AC3E}">
        <p14:creationId xmlns:p14="http://schemas.microsoft.com/office/powerpoint/2010/main" val="42854602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2"/>
        <p:cNvGrpSpPr/>
        <p:nvPr/>
      </p:nvGrpSpPr>
      <p:grpSpPr>
        <a:xfrm>
          <a:off x="0" y="0"/>
          <a:ext cx="0" cy="0"/>
          <a:chOff x="0" y="0"/>
          <a:chExt cx="0" cy="0"/>
        </a:xfrm>
      </p:grpSpPr>
      <p:sp>
        <p:nvSpPr>
          <p:cNvPr id="133" name="Google Shape;133;p10"/>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 name="Google Shape;134;p10"/>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 name="Google Shape;135;p10"/>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 name="Google Shape;136;p10"/>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37" name="Google Shape;137;p10"/>
          <p:cNvGrpSpPr/>
          <p:nvPr/>
        </p:nvGrpSpPr>
        <p:grpSpPr>
          <a:xfrm>
            <a:off x="8834845" y="-219415"/>
            <a:ext cx="161563" cy="1013993"/>
            <a:chOff x="5245196" y="3136513"/>
            <a:chExt cx="121172" cy="760495"/>
          </a:xfrm>
        </p:grpSpPr>
        <p:sp>
          <p:nvSpPr>
            <p:cNvPr id="138" name="Google Shape;138;p10"/>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 name="Google Shape;139;p10"/>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40" name="Google Shape;140;p10"/>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 name="Google Shape;141;p10"/>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 name="Google Shape;142;p10"/>
          <p:cNvSpPr txBox="1">
            <a:spLocks noGrp="1"/>
          </p:cNvSpPr>
          <p:nvPr>
            <p:ph type="ctrTitle"/>
          </p:nvPr>
        </p:nvSpPr>
        <p:spPr>
          <a:xfrm>
            <a:off x="1188301" y="1689933"/>
            <a:ext cx="2508400" cy="8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43" name="Google Shape;143;p10"/>
          <p:cNvSpPr txBox="1">
            <a:spLocks noGrp="1"/>
          </p:cNvSpPr>
          <p:nvPr>
            <p:ph type="subTitle" idx="1"/>
          </p:nvPr>
        </p:nvSpPr>
        <p:spPr>
          <a:xfrm>
            <a:off x="1188301" y="4654800"/>
            <a:ext cx="2508400" cy="148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867"/>
            </a:lvl1pPr>
            <a:lvl2pPr lvl="1" algn="ctr">
              <a:lnSpc>
                <a:spcPct val="100000"/>
              </a:lnSpc>
              <a:spcBef>
                <a:spcPts val="0"/>
              </a:spcBef>
              <a:spcAft>
                <a:spcPts val="0"/>
              </a:spcAft>
              <a:buClr>
                <a:srgbClr val="000000"/>
              </a:buClr>
              <a:buSzPts val="1000"/>
              <a:buNone/>
              <a:defRPr sz="1333">
                <a:solidFill>
                  <a:srgbClr val="000000"/>
                </a:solidFill>
              </a:defRPr>
            </a:lvl2pPr>
            <a:lvl3pPr lvl="2" algn="ctr">
              <a:lnSpc>
                <a:spcPct val="100000"/>
              </a:lnSpc>
              <a:spcBef>
                <a:spcPts val="0"/>
              </a:spcBef>
              <a:spcAft>
                <a:spcPts val="0"/>
              </a:spcAft>
              <a:buClr>
                <a:srgbClr val="000000"/>
              </a:buClr>
              <a:buSzPts val="1000"/>
              <a:buNone/>
              <a:defRPr sz="1333">
                <a:solidFill>
                  <a:srgbClr val="000000"/>
                </a:solidFill>
              </a:defRPr>
            </a:lvl3pPr>
            <a:lvl4pPr lvl="3" algn="ctr">
              <a:lnSpc>
                <a:spcPct val="100000"/>
              </a:lnSpc>
              <a:spcBef>
                <a:spcPts val="0"/>
              </a:spcBef>
              <a:spcAft>
                <a:spcPts val="0"/>
              </a:spcAft>
              <a:buClr>
                <a:srgbClr val="000000"/>
              </a:buClr>
              <a:buSzPts val="1000"/>
              <a:buNone/>
              <a:defRPr sz="1333">
                <a:solidFill>
                  <a:srgbClr val="000000"/>
                </a:solidFill>
              </a:defRPr>
            </a:lvl4pPr>
            <a:lvl5pPr lvl="4" algn="ctr">
              <a:lnSpc>
                <a:spcPct val="100000"/>
              </a:lnSpc>
              <a:spcBef>
                <a:spcPts val="0"/>
              </a:spcBef>
              <a:spcAft>
                <a:spcPts val="0"/>
              </a:spcAft>
              <a:buClr>
                <a:srgbClr val="000000"/>
              </a:buClr>
              <a:buSzPts val="1000"/>
              <a:buNone/>
              <a:defRPr sz="1333">
                <a:solidFill>
                  <a:srgbClr val="000000"/>
                </a:solidFill>
              </a:defRPr>
            </a:lvl5pPr>
            <a:lvl6pPr lvl="5" algn="ctr">
              <a:lnSpc>
                <a:spcPct val="100000"/>
              </a:lnSpc>
              <a:spcBef>
                <a:spcPts val="0"/>
              </a:spcBef>
              <a:spcAft>
                <a:spcPts val="0"/>
              </a:spcAft>
              <a:buClr>
                <a:srgbClr val="000000"/>
              </a:buClr>
              <a:buSzPts val="1000"/>
              <a:buNone/>
              <a:defRPr sz="1333">
                <a:solidFill>
                  <a:srgbClr val="000000"/>
                </a:solidFill>
              </a:defRPr>
            </a:lvl6pPr>
            <a:lvl7pPr lvl="6" algn="ctr">
              <a:lnSpc>
                <a:spcPct val="100000"/>
              </a:lnSpc>
              <a:spcBef>
                <a:spcPts val="0"/>
              </a:spcBef>
              <a:spcAft>
                <a:spcPts val="0"/>
              </a:spcAft>
              <a:buClr>
                <a:srgbClr val="000000"/>
              </a:buClr>
              <a:buSzPts val="1000"/>
              <a:buNone/>
              <a:defRPr sz="1333">
                <a:solidFill>
                  <a:srgbClr val="000000"/>
                </a:solidFill>
              </a:defRPr>
            </a:lvl7pPr>
            <a:lvl8pPr lvl="7" algn="ctr">
              <a:lnSpc>
                <a:spcPct val="100000"/>
              </a:lnSpc>
              <a:spcBef>
                <a:spcPts val="0"/>
              </a:spcBef>
              <a:spcAft>
                <a:spcPts val="0"/>
              </a:spcAft>
              <a:buClr>
                <a:srgbClr val="000000"/>
              </a:buClr>
              <a:buSzPts val="1000"/>
              <a:buNone/>
              <a:defRPr sz="1333">
                <a:solidFill>
                  <a:srgbClr val="000000"/>
                </a:solidFill>
              </a:defRPr>
            </a:lvl8pPr>
            <a:lvl9pPr lvl="8" algn="ctr">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144" name="Google Shape;144;p10"/>
          <p:cNvSpPr txBox="1">
            <a:spLocks noGrp="1"/>
          </p:cNvSpPr>
          <p:nvPr>
            <p:ph type="ctrTitle" idx="2"/>
          </p:nvPr>
        </p:nvSpPr>
        <p:spPr>
          <a:xfrm>
            <a:off x="4670897" y="1689933"/>
            <a:ext cx="2508400" cy="8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45" name="Google Shape;145;p10"/>
          <p:cNvSpPr txBox="1">
            <a:spLocks noGrp="1"/>
          </p:cNvSpPr>
          <p:nvPr>
            <p:ph type="subTitle" idx="3"/>
          </p:nvPr>
        </p:nvSpPr>
        <p:spPr>
          <a:xfrm>
            <a:off x="4670897" y="4654800"/>
            <a:ext cx="2508400" cy="148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867"/>
            </a:lvl1pPr>
            <a:lvl2pPr lvl="1" algn="ctr">
              <a:lnSpc>
                <a:spcPct val="100000"/>
              </a:lnSpc>
              <a:spcBef>
                <a:spcPts val="0"/>
              </a:spcBef>
              <a:spcAft>
                <a:spcPts val="0"/>
              </a:spcAft>
              <a:buClr>
                <a:srgbClr val="000000"/>
              </a:buClr>
              <a:buSzPts val="1000"/>
              <a:buNone/>
              <a:defRPr sz="1333">
                <a:solidFill>
                  <a:srgbClr val="000000"/>
                </a:solidFill>
              </a:defRPr>
            </a:lvl2pPr>
            <a:lvl3pPr lvl="2" algn="ctr">
              <a:lnSpc>
                <a:spcPct val="100000"/>
              </a:lnSpc>
              <a:spcBef>
                <a:spcPts val="0"/>
              </a:spcBef>
              <a:spcAft>
                <a:spcPts val="0"/>
              </a:spcAft>
              <a:buClr>
                <a:srgbClr val="000000"/>
              </a:buClr>
              <a:buSzPts val="1000"/>
              <a:buNone/>
              <a:defRPr sz="1333">
                <a:solidFill>
                  <a:srgbClr val="000000"/>
                </a:solidFill>
              </a:defRPr>
            </a:lvl3pPr>
            <a:lvl4pPr lvl="3" algn="ctr">
              <a:lnSpc>
                <a:spcPct val="100000"/>
              </a:lnSpc>
              <a:spcBef>
                <a:spcPts val="0"/>
              </a:spcBef>
              <a:spcAft>
                <a:spcPts val="0"/>
              </a:spcAft>
              <a:buClr>
                <a:srgbClr val="000000"/>
              </a:buClr>
              <a:buSzPts val="1000"/>
              <a:buNone/>
              <a:defRPr sz="1333">
                <a:solidFill>
                  <a:srgbClr val="000000"/>
                </a:solidFill>
              </a:defRPr>
            </a:lvl4pPr>
            <a:lvl5pPr lvl="4" algn="ctr">
              <a:lnSpc>
                <a:spcPct val="100000"/>
              </a:lnSpc>
              <a:spcBef>
                <a:spcPts val="0"/>
              </a:spcBef>
              <a:spcAft>
                <a:spcPts val="0"/>
              </a:spcAft>
              <a:buClr>
                <a:srgbClr val="000000"/>
              </a:buClr>
              <a:buSzPts val="1000"/>
              <a:buNone/>
              <a:defRPr sz="1333">
                <a:solidFill>
                  <a:srgbClr val="000000"/>
                </a:solidFill>
              </a:defRPr>
            </a:lvl5pPr>
            <a:lvl6pPr lvl="5" algn="ctr">
              <a:lnSpc>
                <a:spcPct val="100000"/>
              </a:lnSpc>
              <a:spcBef>
                <a:spcPts val="0"/>
              </a:spcBef>
              <a:spcAft>
                <a:spcPts val="0"/>
              </a:spcAft>
              <a:buClr>
                <a:srgbClr val="000000"/>
              </a:buClr>
              <a:buSzPts val="1000"/>
              <a:buNone/>
              <a:defRPr sz="1333">
                <a:solidFill>
                  <a:srgbClr val="000000"/>
                </a:solidFill>
              </a:defRPr>
            </a:lvl6pPr>
            <a:lvl7pPr lvl="6" algn="ctr">
              <a:lnSpc>
                <a:spcPct val="100000"/>
              </a:lnSpc>
              <a:spcBef>
                <a:spcPts val="0"/>
              </a:spcBef>
              <a:spcAft>
                <a:spcPts val="0"/>
              </a:spcAft>
              <a:buClr>
                <a:srgbClr val="000000"/>
              </a:buClr>
              <a:buSzPts val="1000"/>
              <a:buNone/>
              <a:defRPr sz="1333">
                <a:solidFill>
                  <a:srgbClr val="000000"/>
                </a:solidFill>
              </a:defRPr>
            </a:lvl7pPr>
            <a:lvl8pPr lvl="7" algn="ctr">
              <a:lnSpc>
                <a:spcPct val="100000"/>
              </a:lnSpc>
              <a:spcBef>
                <a:spcPts val="0"/>
              </a:spcBef>
              <a:spcAft>
                <a:spcPts val="0"/>
              </a:spcAft>
              <a:buClr>
                <a:srgbClr val="000000"/>
              </a:buClr>
              <a:buSzPts val="1000"/>
              <a:buNone/>
              <a:defRPr sz="1333">
                <a:solidFill>
                  <a:srgbClr val="000000"/>
                </a:solidFill>
              </a:defRPr>
            </a:lvl8pPr>
            <a:lvl9pPr lvl="8" algn="ctr">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146" name="Google Shape;146;p10"/>
          <p:cNvSpPr txBox="1">
            <a:spLocks noGrp="1"/>
          </p:cNvSpPr>
          <p:nvPr>
            <p:ph type="ctrTitle" idx="4"/>
          </p:nvPr>
        </p:nvSpPr>
        <p:spPr>
          <a:xfrm>
            <a:off x="8166125" y="1689933"/>
            <a:ext cx="2508400" cy="8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47" name="Google Shape;147;p10"/>
          <p:cNvSpPr txBox="1">
            <a:spLocks noGrp="1"/>
          </p:cNvSpPr>
          <p:nvPr>
            <p:ph type="subTitle" idx="5"/>
          </p:nvPr>
        </p:nvSpPr>
        <p:spPr>
          <a:xfrm>
            <a:off x="8166125" y="4654800"/>
            <a:ext cx="2508400" cy="148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867"/>
            </a:lvl1pPr>
            <a:lvl2pPr lvl="1" algn="ctr">
              <a:lnSpc>
                <a:spcPct val="100000"/>
              </a:lnSpc>
              <a:spcBef>
                <a:spcPts val="0"/>
              </a:spcBef>
              <a:spcAft>
                <a:spcPts val="0"/>
              </a:spcAft>
              <a:buClr>
                <a:srgbClr val="000000"/>
              </a:buClr>
              <a:buSzPts val="1000"/>
              <a:buNone/>
              <a:defRPr sz="1333">
                <a:solidFill>
                  <a:srgbClr val="000000"/>
                </a:solidFill>
              </a:defRPr>
            </a:lvl2pPr>
            <a:lvl3pPr lvl="2" algn="ctr">
              <a:lnSpc>
                <a:spcPct val="100000"/>
              </a:lnSpc>
              <a:spcBef>
                <a:spcPts val="0"/>
              </a:spcBef>
              <a:spcAft>
                <a:spcPts val="0"/>
              </a:spcAft>
              <a:buClr>
                <a:srgbClr val="000000"/>
              </a:buClr>
              <a:buSzPts val="1000"/>
              <a:buNone/>
              <a:defRPr sz="1333">
                <a:solidFill>
                  <a:srgbClr val="000000"/>
                </a:solidFill>
              </a:defRPr>
            </a:lvl3pPr>
            <a:lvl4pPr lvl="3" algn="ctr">
              <a:lnSpc>
                <a:spcPct val="100000"/>
              </a:lnSpc>
              <a:spcBef>
                <a:spcPts val="0"/>
              </a:spcBef>
              <a:spcAft>
                <a:spcPts val="0"/>
              </a:spcAft>
              <a:buClr>
                <a:srgbClr val="000000"/>
              </a:buClr>
              <a:buSzPts val="1000"/>
              <a:buNone/>
              <a:defRPr sz="1333">
                <a:solidFill>
                  <a:srgbClr val="000000"/>
                </a:solidFill>
              </a:defRPr>
            </a:lvl4pPr>
            <a:lvl5pPr lvl="4" algn="ctr">
              <a:lnSpc>
                <a:spcPct val="100000"/>
              </a:lnSpc>
              <a:spcBef>
                <a:spcPts val="0"/>
              </a:spcBef>
              <a:spcAft>
                <a:spcPts val="0"/>
              </a:spcAft>
              <a:buClr>
                <a:srgbClr val="000000"/>
              </a:buClr>
              <a:buSzPts val="1000"/>
              <a:buNone/>
              <a:defRPr sz="1333">
                <a:solidFill>
                  <a:srgbClr val="000000"/>
                </a:solidFill>
              </a:defRPr>
            </a:lvl5pPr>
            <a:lvl6pPr lvl="5" algn="ctr">
              <a:lnSpc>
                <a:spcPct val="100000"/>
              </a:lnSpc>
              <a:spcBef>
                <a:spcPts val="0"/>
              </a:spcBef>
              <a:spcAft>
                <a:spcPts val="0"/>
              </a:spcAft>
              <a:buClr>
                <a:srgbClr val="000000"/>
              </a:buClr>
              <a:buSzPts val="1000"/>
              <a:buNone/>
              <a:defRPr sz="1333">
                <a:solidFill>
                  <a:srgbClr val="000000"/>
                </a:solidFill>
              </a:defRPr>
            </a:lvl6pPr>
            <a:lvl7pPr lvl="6" algn="ctr">
              <a:lnSpc>
                <a:spcPct val="100000"/>
              </a:lnSpc>
              <a:spcBef>
                <a:spcPts val="0"/>
              </a:spcBef>
              <a:spcAft>
                <a:spcPts val="0"/>
              </a:spcAft>
              <a:buClr>
                <a:srgbClr val="000000"/>
              </a:buClr>
              <a:buSzPts val="1000"/>
              <a:buNone/>
              <a:defRPr sz="1333">
                <a:solidFill>
                  <a:srgbClr val="000000"/>
                </a:solidFill>
              </a:defRPr>
            </a:lvl7pPr>
            <a:lvl8pPr lvl="7" algn="ctr">
              <a:lnSpc>
                <a:spcPct val="100000"/>
              </a:lnSpc>
              <a:spcBef>
                <a:spcPts val="0"/>
              </a:spcBef>
              <a:spcAft>
                <a:spcPts val="0"/>
              </a:spcAft>
              <a:buClr>
                <a:srgbClr val="000000"/>
              </a:buClr>
              <a:buSzPts val="1000"/>
              <a:buNone/>
              <a:defRPr sz="1333">
                <a:solidFill>
                  <a:srgbClr val="000000"/>
                </a:solidFill>
              </a:defRPr>
            </a:lvl8pPr>
            <a:lvl9pPr lvl="8" algn="ctr">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148" name="Google Shape;148;p10"/>
          <p:cNvSpPr txBox="1">
            <a:spLocks noGrp="1"/>
          </p:cNvSpPr>
          <p:nvPr>
            <p:ph type="ctrTitle" idx="6"/>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4000"/>
            </a:lvl1pPr>
            <a:lvl2pPr lvl="1" algn="ctr">
              <a:lnSpc>
                <a:spcPct val="100000"/>
              </a:lnSpc>
              <a:spcBef>
                <a:spcPts val="0"/>
              </a:spcBef>
              <a:spcAft>
                <a:spcPts val="0"/>
              </a:spcAft>
              <a:buClr>
                <a:srgbClr val="D9D9D9"/>
              </a:buClr>
              <a:buSzPts val="1800"/>
              <a:buNone/>
              <a:defRPr sz="2400">
                <a:solidFill>
                  <a:srgbClr val="D9D9D9"/>
                </a:solidFill>
              </a:defRPr>
            </a:lvl2pPr>
            <a:lvl3pPr lvl="2" algn="ctr">
              <a:lnSpc>
                <a:spcPct val="100000"/>
              </a:lnSpc>
              <a:spcBef>
                <a:spcPts val="0"/>
              </a:spcBef>
              <a:spcAft>
                <a:spcPts val="0"/>
              </a:spcAft>
              <a:buClr>
                <a:srgbClr val="D9D9D9"/>
              </a:buClr>
              <a:buSzPts val="1800"/>
              <a:buNone/>
              <a:defRPr sz="2400">
                <a:solidFill>
                  <a:srgbClr val="D9D9D9"/>
                </a:solidFill>
              </a:defRPr>
            </a:lvl3pPr>
            <a:lvl4pPr lvl="3" algn="ctr">
              <a:lnSpc>
                <a:spcPct val="100000"/>
              </a:lnSpc>
              <a:spcBef>
                <a:spcPts val="0"/>
              </a:spcBef>
              <a:spcAft>
                <a:spcPts val="0"/>
              </a:spcAft>
              <a:buClr>
                <a:srgbClr val="D9D9D9"/>
              </a:buClr>
              <a:buSzPts val="1800"/>
              <a:buNone/>
              <a:defRPr sz="2400">
                <a:solidFill>
                  <a:srgbClr val="D9D9D9"/>
                </a:solidFill>
              </a:defRPr>
            </a:lvl4pPr>
            <a:lvl5pPr lvl="4" algn="ctr">
              <a:lnSpc>
                <a:spcPct val="100000"/>
              </a:lnSpc>
              <a:spcBef>
                <a:spcPts val="0"/>
              </a:spcBef>
              <a:spcAft>
                <a:spcPts val="0"/>
              </a:spcAft>
              <a:buClr>
                <a:srgbClr val="D9D9D9"/>
              </a:buClr>
              <a:buSzPts val="1800"/>
              <a:buNone/>
              <a:defRPr sz="2400">
                <a:solidFill>
                  <a:srgbClr val="D9D9D9"/>
                </a:solidFill>
              </a:defRPr>
            </a:lvl5pPr>
            <a:lvl6pPr lvl="5" algn="ctr">
              <a:lnSpc>
                <a:spcPct val="100000"/>
              </a:lnSpc>
              <a:spcBef>
                <a:spcPts val="0"/>
              </a:spcBef>
              <a:spcAft>
                <a:spcPts val="0"/>
              </a:spcAft>
              <a:buClr>
                <a:srgbClr val="D9D9D9"/>
              </a:buClr>
              <a:buSzPts val="1800"/>
              <a:buNone/>
              <a:defRPr sz="2400">
                <a:solidFill>
                  <a:srgbClr val="D9D9D9"/>
                </a:solidFill>
              </a:defRPr>
            </a:lvl6pPr>
            <a:lvl7pPr lvl="6" algn="ctr">
              <a:lnSpc>
                <a:spcPct val="100000"/>
              </a:lnSpc>
              <a:spcBef>
                <a:spcPts val="0"/>
              </a:spcBef>
              <a:spcAft>
                <a:spcPts val="0"/>
              </a:spcAft>
              <a:buClr>
                <a:srgbClr val="D9D9D9"/>
              </a:buClr>
              <a:buSzPts val="1800"/>
              <a:buNone/>
              <a:defRPr sz="2400">
                <a:solidFill>
                  <a:srgbClr val="D9D9D9"/>
                </a:solidFill>
              </a:defRPr>
            </a:lvl7pPr>
            <a:lvl8pPr lvl="7" algn="ctr">
              <a:lnSpc>
                <a:spcPct val="100000"/>
              </a:lnSpc>
              <a:spcBef>
                <a:spcPts val="0"/>
              </a:spcBef>
              <a:spcAft>
                <a:spcPts val="0"/>
              </a:spcAft>
              <a:buClr>
                <a:srgbClr val="D9D9D9"/>
              </a:buClr>
              <a:buSzPts val="1800"/>
              <a:buNone/>
              <a:defRPr sz="2400">
                <a:solidFill>
                  <a:srgbClr val="D9D9D9"/>
                </a:solidFill>
              </a:defRPr>
            </a:lvl8pPr>
            <a:lvl9pPr lvl="8" algn="ctr">
              <a:lnSpc>
                <a:spcPct val="100000"/>
              </a:lnSpc>
              <a:spcBef>
                <a:spcPts val="0"/>
              </a:spcBef>
              <a:spcAft>
                <a:spcPts val="0"/>
              </a:spcAft>
              <a:buClr>
                <a:srgbClr val="D9D9D9"/>
              </a:buClr>
              <a:buSzPts val="1800"/>
              <a:buNone/>
              <a:defRPr sz="2400">
                <a:solidFill>
                  <a:srgbClr val="D9D9D9"/>
                </a:solidFill>
              </a:defRPr>
            </a:lvl9pPr>
          </a:lstStyle>
          <a:p>
            <a:endParaRPr/>
          </a:p>
        </p:txBody>
      </p:sp>
    </p:spTree>
    <p:extLst>
      <p:ext uri="{BB962C8B-B14F-4D97-AF65-F5344CB8AC3E}">
        <p14:creationId xmlns:p14="http://schemas.microsoft.com/office/powerpoint/2010/main" val="14608631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49"/>
        <p:cNvGrpSpPr/>
        <p:nvPr/>
      </p:nvGrpSpPr>
      <p:grpSpPr>
        <a:xfrm>
          <a:off x="0" y="0"/>
          <a:ext cx="0" cy="0"/>
          <a:chOff x="0" y="0"/>
          <a:chExt cx="0" cy="0"/>
        </a:xfrm>
      </p:grpSpPr>
      <p:sp>
        <p:nvSpPr>
          <p:cNvPr id="150" name="Google Shape;150;p11"/>
          <p:cNvSpPr txBox="1">
            <a:spLocks noGrp="1"/>
          </p:cNvSpPr>
          <p:nvPr>
            <p:ph type="body" idx="1"/>
          </p:nvPr>
        </p:nvSpPr>
        <p:spPr>
          <a:xfrm>
            <a:off x="824408" y="2932033"/>
            <a:ext cx="2541200" cy="17284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2133"/>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151" name="Google Shape;151;p11"/>
          <p:cNvSpPr txBox="1">
            <a:spLocks noGrp="1"/>
          </p:cNvSpPr>
          <p:nvPr>
            <p:ph type="ctrTitle"/>
          </p:nvPr>
        </p:nvSpPr>
        <p:spPr>
          <a:xfrm>
            <a:off x="825100" y="548900"/>
            <a:ext cx="6303600" cy="77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4000"/>
            </a:lvl1pPr>
            <a:lvl2pPr lvl="1" algn="ctr">
              <a:lnSpc>
                <a:spcPct val="100000"/>
              </a:lnSpc>
              <a:spcBef>
                <a:spcPts val="0"/>
              </a:spcBef>
              <a:spcAft>
                <a:spcPts val="0"/>
              </a:spcAft>
              <a:buClr>
                <a:srgbClr val="D9D9D9"/>
              </a:buClr>
              <a:buSzPts val="1800"/>
              <a:buNone/>
              <a:defRPr sz="2400">
                <a:solidFill>
                  <a:srgbClr val="D9D9D9"/>
                </a:solidFill>
              </a:defRPr>
            </a:lvl2pPr>
            <a:lvl3pPr lvl="2" algn="ctr">
              <a:lnSpc>
                <a:spcPct val="100000"/>
              </a:lnSpc>
              <a:spcBef>
                <a:spcPts val="0"/>
              </a:spcBef>
              <a:spcAft>
                <a:spcPts val="0"/>
              </a:spcAft>
              <a:buClr>
                <a:srgbClr val="D9D9D9"/>
              </a:buClr>
              <a:buSzPts val="1800"/>
              <a:buNone/>
              <a:defRPr sz="2400">
                <a:solidFill>
                  <a:srgbClr val="D9D9D9"/>
                </a:solidFill>
              </a:defRPr>
            </a:lvl3pPr>
            <a:lvl4pPr lvl="3" algn="ctr">
              <a:lnSpc>
                <a:spcPct val="100000"/>
              </a:lnSpc>
              <a:spcBef>
                <a:spcPts val="0"/>
              </a:spcBef>
              <a:spcAft>
                <a:spcPts val="0"/>
              </a:spcAft>
              <a:buClr>
                <a:srgbClr val="D9D9D9"/>
              </a:buClr>
              <a:buSzPts val="1800"/>
              <a:buNone/>
              <a:defRPr sz="2400">
                <a:solidFill>
                  <a:srgbClr val="D9D9D9"/>
                </a:solidFill>
              </a:defRPr>
            </a:lvl4pPr>
            <a:lvl5pPr lvl="4" algn="ctr">
              <a:lnSpc>
                <a:spcPct val="100000"/>
              </a:lnSpc>
              <a:spcBef>
                <a:spcPts val="0"/>
              </a:spcBef>
              <a:spcAft>
                <a:spcPts val="0"/>
              </a:spcAft>
              <a:buClr>
                <a:srgbClr val="D9D9D9"/>
              </a:buClr>
              <a:buSzPts val="1800"/>
              <a:buNone/>
              <a:defRPr sz="2400">
                <a:solidFill>
                  <a:srgbClr val="D9D9D9"/>
                </a:solidFill>
              </a:defRPr>
            </a:lvl5pPr>
            <a:lvl6pPr lvl="5" algn="ctr">
              <a:lnSpc>
                <a:spcPct val="100000"/>
              </a:lnSpc>
              <a:spcBef>
                <a:spcPts val="0"/>
              </a:spcBef>
              <a:spcAft>
                <a:spcPts val="0"/>
              </a:spcAft>
              <a:buClr>
                <a:srgbClr val="D9D9D9"/>
              </a:buClr>
              <a:buSzPts val="1800"/>
              <a:buNone/>
              <a:defRPr sz="2400">
                <a:solidFill>
                  <a:srgbClr val="D9D9D9"/>
                </a:solidFill>
              </a:defRPr>
            </a:lvl6pPr>
            <a:lvl7pPr lvl="6" algn="ctr">
              <a:lnSpc>
                <a:spcPct val="100000"/>
              </a:lnSpc>
              <a:spcBef>
                <a:spcPts val="0"/>
              </a:spcBef>
              <a:spcAft>
                <a:spcPts val="0"/>
              </a:spcAft>
              <a:buClr>
                <a:srgbClr val="D9D9D9"/>
              </a:buClr>
              <a:buSzPts val="1800"/>
              <a:buNone/>
              <a:defRPr sz="2400">
                <a:solidFill>
                  <a:srgbClr val="D9D9D9"/>
                </a:solidFill>
              </a:defRPr>
            </a:lvl7pPr>
            <a:lvl8pPr lvl="7" algn="ctr">
              <a:lnSpc>
                <a:spcPct val="100000"/>
              </a:lnSpc>
              <a:spcBef>
                <a:spcPts val="0"/>
              </a:spcBef>
              <a:spcAft>
                <a:spcPts val="0"/>
              </a:spcAft>
              <a:buClr>
                <a:srgbClr val="D9D9D9"/>
              </a:buClr>
              <a:buSzPts val="1800"/>
              <a:buNone/>
              <a:defRPr sz="2400">
                <a:solidFill>
                  <a:srgbClr val="D9D9D9"/>
                </a:solidFill>
              </a:defRPr>
            </a:lvl8pPr>
            <a:lvl9pPr lvl="8" algn="ctr">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152" name="Google Shape;152;p11"/>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 name="Google Shape;153;p11"/>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 name="Google Shape;154;p11"/>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 name="Google Shape;155;p11"/>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56" name="Google Shape;156;p11"/>
          <p:cNvGrpSpPr/>
          <p:nvPr/>
        </p:nvGrpSpPr>
        <p:grpSpPr>
          <a:xfrm>
            <a:off x="8834845" y="-219415"/>
            <a:ext cx="161563" cy="1013993"/>
            <a:chOff x="5245196" y="3136513"/>
            <a:chExt cx="121172" cy="760495"/>
          </a:xfrm>
        </p:grpSpPr>
        <p:sp>
          <p:nvSpPr>
            <p:cNvPr id="157" name="Google Shape;157;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 name="Google Shape;158;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59" name="Google Shape;159;p11"/>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 name="Google Shape;160;p11"/>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728118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1"/>
        <p:cNvGrpSpPr/>
        <p:nvPr/>
      </p:nvGrpSpPr>
      <p:grpSpPr>
        <a:xfrm>
          <a:off x="0" y="0"/>
          <a:ext cx="0" cy="0"/>
          <a:chOff x="0" y="0"/>
          <a:chExt cx="0" cy="0"/>
        </a:xfrm>
      </p:grpSpPr>
      <p:sp>
        <p:nvSpPr>
          <p:cNvPr id="162" name="Google Shape;162;p12"/>
          <p:cNvSpPr txBox="1">
            <a:spLocks noGrp="1"/>
          </p:cNvSpPr>
          <p:nvPr>
            <p:ph type="body" idx="1"/>
          </p:nvPr>
        </p:nvSpPr>
        <p:spPr>
          <a:xfrm>
            <a:off x="825100" y="2238900"/>
            <a:ext cx="4712400" cy="27868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63" name="Google Shape;163;p12"/>
          <p:cNvSpPr txBox="1">
            <a:spLocks noGrp="1"/>
          </p:cNvSpPr>
          <p:nvPr>
            <p:ph type="ctrTitle"/>
          </p:nvPr>
        </p:nvSpPr>
        <p:spPr>
          <a:xfrm>
            <a:off x="825100" y="548900"/>
            <a:ext cx="3582000" cy="77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3600"/>
              <a:buNone/>
              <a:defRPr sz="4000"/>
            </a:lvl1pPr>
            <a:lvl2pPr lvl="1" algn="ctr">
              <a:lnSpc>
                <a:spcPct val="100000"/>
              </a:lnSpc>
              <a:spcBef>
                <a:spcPts val="0"/>
              </a:spcBef>
              <a:spcAft>
                <a:spcPts val="0"/>
              </a:spcAft>
              <a:buClr>
                <a:srgbClr val="D9D9D9"/>
              </a:buClr>
              <a:buSzPts val="1800"/>
              <a:buNone/>
              <a:defRPr sz="2400">
                <a:solidFill>
                  <a:srgbClr val="D9D9D9"/>
                </a:solidFill>
              </a:defRPr>
            </a:lvl2pPr>
            <a:lvl3pPr lvl="2" algn="ctr">
              <a:lnSpc>
                <a:spcPct val="100000"/>
              </a:lnSpc>
              <a:spcBef>
                <a:spcPts val="0"/>
              </a:spcBef>
              <a:spcAft>
                <a:spcPts val="0"/>
              </a:spcAft>
              <a:buClr>
                <a:srgbClr val="D9D9D9"/>
              </a:buClr>
              <a:buSzPts val="1800"/>
              <a:buNone/>
              <a:defRPr sz="2400">
                <a:solidFill>
                  <a:srgbClr val="D9D9D9"/>
                </a:solidFill>
              </a:defRPr>
            </a:lvl3pPr>
            <a:lvl4pPr lvl="3" algn="ctr">
              <a:lnSpc>
                <a:spcPct val="100000"/>
              </a:lnSpc>
              <a:spcBef>
                <a:spcPts val="0"/>
              </a:spcBef>
              <a:spcAft>
                <a:spcPts val="0"/>
              </a:spcAft>
              <a:buClr>
                <a:srgbClr val="D9D9D9"/>
              </a:buClr>
              <a:buSzPts val="1800"/>
              <a:buNone/>
              <a:defRPr sz="2400">
                <a:solidFill>
                  <a:srgbClr val="D9D9D9"/>
                </a:solidFill>
              </a:defRPr>
            </a:lvl4pPr>
            <a:lvl5pPr lvl="4" algn="ctr">
              <a:lnSpc>
                <a:spcPct val="100000"/>
              </a:lnSpc>
              <a:spcBef>
                <a:spcPts val="0"/>
              </a:spcBef>
              <a:spcAft>
                <a:spcPts val="0"/>
              </a:spcAft>
              <a:buClr>
                <a:srgbClr val="D9D9D9"/>
              </a:buClr>
              <a:buSzPts val="1800"/>
              <a:buNone/>
              <a:defRPr sz="2400">
                <a:solidFill>
                  <a:srgbClr val="D9D9D9"/>
                </a:solidFill>
              </a:defRPr>
            </a:lvl5pPr>
            <a:lvl6pPr lvl="5" algn="ctr">
              <a:lnSpc>
                <a:spcPct val="100000"/>
              </a:lnSpc>
              <a:spcBef>
                <a:spcPts val="0"/>
              </a:spcBef>
              <a:spcAft>
                <a:spcPts val="0"/>
              </a:spcAft>
              <a:buClr>
                <a:srgbClr val="D9D9D9"/>
              </a:buClr>
              <a:buSzPts val="1800"/>
              <a:buNone/>
              <a:defRPr sz="2400">
                <a:solidFill>
                  <a:srgbClr val="D9D9D9"/>
                </a:solidFill>
              </a:defRPr>
            </a:lvl6pPr>
            <a:lvl7pPr lvl="6" algn="ctr">
              <a:lnSpc>
                <a:spcPct val="100000"/>
              </a:lnSpc>
              <a:spcBef>
                <a:spcPts val="0"/>
              </a:spcBef>
              <a:spcAft>
                <a:spcPts val="0"/>
              </a:spcAft>
              <a:buClr>
                <a:srgbClr val="D9D9D9"/>
              </a:buClr>
              <a:buSzPts val="1800"/>
              <a:buNone/>
              <a:defRPr sz="2400">
                <a:solidFill>
                  <a:srgbClr val="D9D9D9"/>
                </a:solidFill>
              </a:defRPr>
            </a:lvl7pPr>
            <a:lvl8pPr lvl="7" algn="ctr">
              <a:lnSpc>
                <a:spcPct val="100000"/>
              </a:lnSpc>
              <a:spcBef>
                <a:spcPts val="0"/>
              </a:spcBef>
              <a:spcAft>
                <a:spcPts val="0"/>
              </a:spcAft>
              <a:buClr>
                <a:srgbClr val="D9D9D9"/>
              </a:buClr>
              <a:buSzPts val="1800"/>
              <a:buNone/>
              <a:defRPr sz="2400">
                <a:solidFill>
                  <a:srgbClr val="D9D9D9"/>
                </a:solidFill>
              </a:defRPr>
            </a:lvl8pPr>
            <a:lvl9pPr lvl="8" algn="ctr">
              <a:lnSpc>
                <a:spcPct val="100000"/>
              </a:lnSpc>
              <a:spcBef>
                <a:spcPts val="0"/>
              </a:spcBef>
              <a:spcAft>
                <a:spcPts val="0"/>
              </a:spcAft>
              <a:buClr>
                <a:srgbClr val="D9D9D9"/>
              </a:buClr>
              <a:buSzPts val="1800"/>
              <a:buNone/>
              <a:defRPr sz="2400">
                <a:solidFill>
                  <a:srgbClr val="D9D9D9"/>
                </a:solidFill>
              </a:defRPr>
            </a:lvl9pPr>
          </a:lstStyle>
          <a:p>
            <a:endParaRPr/>
          </a:p>
        </p:txBody>
      </p:sp>
      <p:sp>
        <p:nvSpPr>
          <p:cNvPr id="164" name="Google Shape;164;p12"/>
          <p:cNvSpPr/>
          <p:nvPr/>
        </p:nvSpPr>
        <p:spPr>
          <a:xfrm>
            <a:off x="960000" y="6253500"/>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 name="Google Shape;165;p12"/>
          <p:cNvSpPr/>
          <p:nvPr/>
        </p:nvSpPr>
        <p:spPr>
          <a:xfrm>
            <a:off x="2744633" y="55362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 name="Google Shape;166;p12"/>
          <p:cNvSpPr/>
          <p:nvPr/>
        </p:nvSpPr>
        <p:spPr>
          <a:xfrm>
            <a:off x="1909434" y="57285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 name="Google Shape;167;p12"/>
          <p:cNvSpPr/>
          <p:nvPr/>
        </p:nvSpPr>
        <p:spPr>
          <a:xfrm>
            <a:off x="2926300" y="59663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 name="Google Shape;168;p12"/>
          <p:cNvSpPr/>
          <p:nvPr/>
        </p:nvSpPr>
        <p:spPr>
          <a:xfrm>
            <a:off x="2113967" y="6260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69" name="Google Shape;169;p12"/>
          <p:cNvGrpSpPr/>
          <p:nvPr/>
        </p:nvGrpSpPr>
        <p:grpSpPr>
          <a:xfrm>
            <a:off x="10864696" y="4006125"/>
            <a:ext cx="130745" cy="1530127"/>
            <a:chOff x="3347921" y="16006"/>
            <a:chExt cx="98059" cy="1147595"/>
          </a:xfrm>
        </p:grpSpPr>
        <p:sp>
          <p:nvSpPr>
            <p:cNvPr id="170" name="Google Shape;170;p1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 name="Google Shape;171;p1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72" name="Google Shape;172;p12"/>
          <p:cNvGrpSpPr/>
          <p:nvPr/>
        </p:nvGrpSpPr>
        <p:grpSpPr>
          <a:xfrm>
            <a:off x="375228" y="5025685"/>
            <a:ext cx="161563" cy="1013993"/>
            <a:chOff x="5245196" y="3136513"/>
            <a:chExt cx="121172" cy="760495"/>
          </a:xfrm>
        </p:grpSpPr>
        <p:sp>
          <p:nvSpPr>
            <p:cNvPr id="173" name="Google Shape;173;p1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 name="Google Shape;174;p1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75" name="Google Shape;175;p12"/>
          <p:cNvGrpSpPr/>
          <p:nvPr/>
        </p:nvGrpSpPr>
        <p:grpSpPr>
          <a:xfrm>
            <a:off x="11379653" y="5426177"/>
            <a:ext cx="76799" cy="1109065"/>
            <a:chOff x="2038689" y="173907"/>
            <a:chExt cx="57599" cy="831799"/>
          </a:xfrm>
        </p:grpSpPr>
        <p:sp>
          <p:nvSpPr>
            <p:cNvPr id="176" name="Google Shape;176;p1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 name="Google Shape;177;p1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78" name="Google Shape;178;p12"/>
          <p:cNvSpPr/>
          <p:nvPr/>
        </p:nvSpPr>
        <p:spPr>
          <a:xfrm>
            <a:off x="10248134" y="6091834"/>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 name="Google Shape;179;p12"/>
          <p:cNvSpPr/>
          <p:nvPr/>
        </p:nvSpPr>
        <p:spPr>
          <a:xfrm>
            <a:off x="11824167" y="5025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479854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80"/>
        <p:cNvGrpSpPr/>
        <p:nvPr/>
      </p:nvGrpSpPr>
      <p:grpSpPr>
        <a:xfrm>
          <a:off x="0" y="0"/>
          <a:ext cx="0" cy="0"/>
          <a:chOff x="0" y="0"/>
          <a:chExt cx="0" cy="0"/>
        </a:xfrm>
      </p:grpSpPr>
      <p:sp>
        <p:nvSpPr>
          <p:cNvPr id="181" name="Google Shape;181;p13"/>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182" name="Google Shape;182;p13"/>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83" name="Google Shape;183;p13"/>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1403706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4"/>
        <p:cNvGrpSpPr/>
        <p:nvPr/>
      </p:nvGrpSpPr>
      <p:grpSpPr>
        <a:xfrm>
          <a:off x="0" y="0"/>
          <a:ext cx="0" cy="0"/>
          <a:chOff x="0" y="0"/>
          <a:chExt cx="0" cy="0"/>
        </a:xfrm>
      </p:grpSpPr>
      <p:sp>
        <p:nvSpPr>
          <p:cNvPr id="185" name="Google Shape;185;p14"/>
          <p:cNvSpPr txBox="1">
            <a:spLocks noGrp="1"/>
          </p:cNvSpPr>
          <p:nvPr>
            <p:ph type="ctrTitle"/>
          </p:nvPr>
        </p:nvSpPr>
        <p:spPr>
          <a:xfrm>
            <a:off x="4091567" y="4100433"/>
            <a:ext cx="4074400" cy="73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200"/>
              <a:buNone/>
              <a:defRPr sz="3200">
                <a:solidFill>
                  <a:schemeClr val="accent1"/>
                </a:solidFill>
              </a:defRPr>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86" name="Google Shape;186;p14"/>
          <p:cNvSpPr txBox="1">
            <a:spLocks noGrp="1"/>
          </p:cNvSpPr>
          <p:nvPr>
            <p:ph type="subTitle" idx="1"/>
          </p:nvPr>
        </p:nvSpPr>
        <p:spPr>
          <a:xfrm>
            <a:off x="3110667" y="2398767"/>
            <a:ext cx="5970800" cy="105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87" name="Google Shape;187;p14"/>
          <p:cNvSpPr/>
          <p:nvPr/>
        </p:nvSpPr>
        <p:spPr>
          <a:xfrm>
            <a:off x="2161559" y="38541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 name="Google Shape;188;p14"/>
          <p:cNvSpPr/>
          <p:nvPr/>
        </p:nvSpPr>
        <p:spPr>
          <a:xfrm>
            <a:off x="1651653" y="2809179"/>
            <a:ext cx="161912" cy="161912"/>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 name="Google Shape;189;p14"/>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 name="Google Shape;190;p14"/>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 name="Google Shape;191;p14"/>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92" name="Google Shape;192;p14"/>
          <p:cNvGrpSpPr/>
          <p:nvPr/>
        </p:nvGrpSpPr>
        <p:grpSpPr>
          <a:xfrm>
            <a:off x="10956009" y="4769029"/>
            <a:ext cx="251848" cy="1575376"/>
            <a:chOff x="2877432" y="975334"/>
            <a:chExt cx="188886" cy="1181532"/>
          </a:xfrm>
        </p:grpSpPr>
        <p:sp>
          <p:nvSpPr>
            <p:cNvPr id="193" name="Google Shape;193;p1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 name="Google Shape;194;p1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 name="Google Shape;195;p1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96" name="Google Shape;196;p14"/>
          <p:cNvSpPr/>
          <p:nvPr/>
        </p:nvSpPr>
        <p:spPr>
          <a:xfrm>
            <a:off x="11625061" y="1553176"/>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97" name="Google Shape;197;p14"/>
          <p:cNvGrpSpPr/>
          <p:nvPr/>
        </p:nvGrpSpPr>
        <p:grpSpPr>
          <a:xfrm>
            <a:off x="10025796" y="4324425"/>
            <a:ext cx="130745" cy="1530127"/>
            <a:chOff x="3347921" y="16006"/>
            <a:chExt cx="98059" cy="1147595"/>
          </a:xfrm>
        </p:grpSpPr>
        <p:sp>
          <p:nvSpPr>
            <p:cNvPr id="198" name="Google Shape;198;p1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 name="Google Shape;199;p1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00" name="Google Shape;200;p14"/>
          <p:cNvGrpSpPr/>
          <p:nvPr/>
        </p:nvGrpSpPr>
        <p:grpSpPr>
          <a:xfrm>
            <a:off x="1074428" y="3938218"/>
            <a:ext cx="161563" cy="1013993"/>
            <a:chOff x="5245196" y="3136513"/>
            <a:chExt cx="121172" cy="760495"/>
          </a:xfrm>
        </p:grpSpPr>
        <p:sp>
          <p:nvSpPr>
            <p:cNvPr id="201" name="Google Shape;201;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 name="Google Shape;202;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03" name="Google Shape;203;p14"/>
          <p:cNvGrpSpPr/>
          <p:nvPr/>
        </p:nvGrpSpPr>
        <p:grpSpPr>
          <a:xfrm>
            <a:off x="334156" y="3203069"/>
            <a:ext cx="251533" cy="3291140"/>
            <a:chOff x="250617" y="2402301"/>
            <a:chExt cx="188650" cy="2468355"/>
          </a:xfrm>
        </p:grpSpPr>
        <p:sp>
          <p:nvSpPr>
            <p:cNvPr id="204" name="Google Shape;204;p14"/>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 name="Google Shape;205;p14"/>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 name="Google Shape;206;p14"/>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 name="Google Shape;207;p14"/>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08" name="Google Shape;208;p14"/>
          <p:cNvSpPr/>
          <p:nvPr/>
        </p:nvSpPr>
        <p:spPr>
          <a:xfrm>
            <a:off x="11076286" y="-511969"/>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 name="Google Shape;209;p14"/>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10" name="Google Shape;210;p14"/>
          <p:cNvGrpSpPr/>
          <p:nvPr/>
        </p:nvGrpSpPr>
        <p:grpSpPr>
          <a:xfrm>
            <a:off x="2718253" y="231877"/>
            <a:ext cx="76799" cy="1109065"/>
            <a:chOff x="2038689" y="173907"/>
            <a:chExt cx="57599" cy="831799"/>
          </a:xfrm>
        </p:grpSpPr>
        <p:sp>
          <p:nvSpPr>
            <p:cNvPr id="211" name="Google Shape;211;p1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 name="Google Shape;212;p1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13" name="Google Shape;213;p14"/>
          <p:cNvSpPr/>
          <p:nvPr/>
        </p:nvSpPr>
        <p:spPr>
          <a:xfrm>
            <a:off x="10109787" y="2446045"/>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14" name="Google Shape;214;p14"/>
          <p:cNvGrpSpPr/>
          <p:nvPr/>
        </p:nvGrpSpPr>
        <p:grpSpPr>
          <a:xfrm>
            <a:off x="6560227" y="-661988"/>
            <a:ext cx="251848" cy="1575376"/>
            <a:chOff x="2877432" y="975334"/>
            <a:chExt cx="188886" cy="1181532"/>
          </a:xfrm>
        </p:grpSpPr>
        <p:sp>
          <p:nvSpPr>
            <p:cNvPr id="215" name="Google Shape;215;p1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 name="Google Shape;216;p1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 name="Google Shape;217;p1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18" name="Google Shape;218;p14"/>
          <p:cNvSpPr/>
          <p:nvPr/>
        </p:nvSpPr>
        <p:spPr>
          <a:xfrm>
            <a:off x="9446406" y="732763"/>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19" name="Google Shape;219;p14"/>
          <p:cNvGrpSpPr/>
          <p:nvPr/>
        </p:nvGrpSpPr>
        <p:grpSpPr>
          <a:xfrm>
            <a:off x="4040628" y="-298465"/>
            <a:ext cx="161563" cy="1013993"/>
            <a:chOff x="5245196" y="3136513"/>
            <a:chExt cx="121172" cy="760495"/>
          </a:xfrm>
        </p:grpSpPr>
        <p:sp>
          <p:nvSpPr>
            <p:cNvPr id="220" name="Google Shape;220;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 name="Google Shape;221;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22" name="Google Shape;222;p14"/>
          <p:cNvGrpSpPr/>
          <p:nvPr/>
        </p:nvGrpSpPr>
        <p:grpSpPr>
          <a:xfrm>
            <a:off x="3075057" y="3425629"/>
            <a:ext cx="265649" cy="3771913"/>
            <a:chOff x="1608717" y="1280046"/>
            <a:chExt cx="199237" cy="2828935"/>
          </a:xfrm>
        </p:grpSpPr>
        <p:sp>
          <p:nvSpPr>
            <p:cNvPr id="223" name="Google Shape;223;p14"/>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 name="Google Shape;224;p14"/>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 name="Google Shape;225;p14"/>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954441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25B0-B762-4E54-B8C5-F8E394DA0A6A}"/>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D08A1E4-8275-4A9E-B4CF-7504C926ACAF}"/>
              </a:ext>
            </a:extLst>
          </p:cNvPr>
          <p:cNvSpPr>
            <a:spLocks noGrp="1"/>
          </p:cNvSpPr>
          <p:nvPr>
            <p:ph type="dt" sz="half" idx="10"/>
          </p:nvPr>
        </p:nvSpPr>
        <p:spPr/>
        <p:txBody>
          <a:bodyPr/>
          <a:lstStyle/>
          <a:p>
            <a:fld id="{4E63DAE2-CCD0-42BD-9B83-51C09B52CFEC}" type="datetimeFigureOut">
              <a:rPr lang="en-SG" smtClean="0"/>
              <a:t>11/4/2021</a:t>
            </a:fld>
            <a:endParaRPr lang="en-SG"/>
          </a:p>
        </p:txBody>
      </p:sp>
      <p:sp>
        <p:nvSpPr>
          <p:cNvPr id="4" name="Footer Placeholder 3">
            <a:extLst>
              <a:ext uri="{FF2B5EF4-FFF2-40B4-BE49-F238E27FC236}">
                <a16:creationId xmlns:a16="http://schemas.microsoft.com/office/drawing/2014/main" id="{C38640AD-1FBD-432D-8B77-E97A1A1A7F6C}"/>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F88C2374-4AF4-4A06-AF20-611882FAEF90}"/>
              </a:ext>
            </a:extLst>
          </p:cNvPr>
          <p:cNvSpPr>
            <a:spLocks noGrp="1"/>
          </p:cNvSpPr>
          <p:nvPr>
            <p:ph type="sldNum" sz="quarter" idx="12"/>
          </p:nvPr>
        </p:nvSpPr>
        <p:spPr/>
        <p:txBody>
          <a:bodyPr/>
          <a:lstStyle/>
          <a:p>
            <a:fld id="{6EF805AA-F521-4D56-A450-1AEFBE953AA5}" type="slidenum">
              <a:rPr lang="en-SG" smtClean="0"/>
              <a:t>‹#›</a:t>
            </a:fld>
            <a:endParaRPr lang="en-SG"/>
          </a:p>
        </p:txBody>
      </p:sp>
    </p:spTree>
    <p:extLst>
      <p:ext uri="{BB962C8B-B14F-4D97-AF65-F5344CB8AC3E}">
        <p14:creationId xmlns:p14="http://schemas.microsoft.com/office/powerpoint/2010/main" val="403894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6FB54B-3B45-4506-9252-74311A606002}"/>
              </a:ext>
            </a:extLst>
          </p:cNvPr>
          <p:cNvSpPr>
            <a:spLocks noGrp="1"/>
          </p:cNvSpPr>
          <p:nvPr>
            <p:ph type="dt" sz="half" idx="10"/>
          </p:nvPr>
        </p:nvSpPr>
        <p:spPr/>
        <p:txBody>
          <a:bodyPr/>
          <a:lstStyle/>
          <a:p>
            <a:fld id="{4E63DAE2-CCD0-42BD-9B83-51C09B52CFEC}" type="datetimeFigureOut">
              <a:rPr lang="en-SG" smtClean="0"/>
              <a:t>11/4/2021</a:t>
            </a:fld>
            <a:endParaRPr lang="en-SG"/>
          </a:p>
        </p:txBody>
      </p:sp>
      <p:sp>
        <p:nvSpPr>
          <p:cNvPr id="3" name="Footer Placeholder 2">
            <a:extLst>
              <a:ext uri="{FF2B5EF4-FFF2-40B4-BE49-F238E27FC236}">
                <a16:creationId xmlns:a16="http://schemas.microsoft.com/office/drawing/2014/main" id="{90CF3164-F6CE-46E1-899E-1032106EBB2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C450214-75F1-41B0-B323-650BE66C4C76}"/>
              </a:ext>
            </a:extLst>
          </p:cNvPr>
          <p:cNvSpPr>
            <a:spLocks noGrp="1"/>
          </p:cNvSpPr>
          <p:nvPr>
            <p:ph type="sldNum" sz="quarter" idx="12"/>
          </p:nvPr>
        </p:nvSpPr>
        <p:spPr/>
        <p:txBody>
          <a:bodyPr/>
          <a:lstStyle/>
          <a:p>
            <a:fld id="{6EF805AA-F521-4D56-A450-1AEFBE953AA5}" type="slidenum">
              <a:rPr lang="en-SG" smtClean="0"/>
              <a:t>‹#›</a:t>
            </a:fld>
            <a:endParaRPr lang="en-SG"/>
          </a:p>
        </p:txBody>
      </p:sp>
    </p:spTree>
    <p:extLst>
      <p:ext uri="{BB962C8B-B14F-4D97-AF65-F5344CB8AC3E}">
        <p14:creationId xmlns:p14="http://schemas.microsoft.com/office/powerpoint/2010/main" val="756054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F33D-5FB4-422A-8C78-92B629FE5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F391AA7-7D27-4B3D-BB56-56E1248A67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65E7411A-AE47-4465-A023-16F7A5AC2A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59B31B-6920-453E-B7CE-F72890E7E341}"/>
              </a:ext>
            </a:extLst>
          </p:cNvPr>
          <p:cNvSpPr>
            <a:spLocks noGrp="1"/>
          </p:cNvSpPr>
          <p:nvPr>
            <p:ph type="dt" sz="half" idx="10"/>
          </p:nvPr>
        </p:nvSpPr>
        <p:spPr/>
        <p:txBody>
          <a:bodyPr/>
          <a:lstStyle/>
          <a:p>
            <a:fld id="{4E63DAE2-CCD0-42BD-9B83-51C09B52CFEC}" type="datetimeFigureOut">
              <a:rPr lang="en-SG" smtClean="0"/>
              <a:t>11/4/2021</a:t>
            </a:fld>
            <a:endParaRPr lang="en-SG"/>
          </a:p>
        </p:txBody>
      </p:sp>
      <p:sp>
        <p:nvSpPr>
          <p:cNvPr id="6" name="Footer Placeholder 5">
            <a:extLst>
              <a:ext uri="{FF2B5EF4-FFF2-40B4-BE49-F238E27FC236}">
                <a16:creationId xmlns:a16="http://schemas.microsoft.com/office/drawing/2014/main" id="{ACE8AD28-3614-4E01-9D53-8912BCC75A6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FE73D54-657F-4B5C-8CF9-44591D491ABD}"/>
              </a:ext>
            </a:extLst>
          </p:cNvPr>
          <p:cNvSpPr>
            <a:spLocks noGrp="1"/>
          </p:cNvSpPr>
          <p:nvPr>
            <p:ph type="sldNum" sz="quarter" idx="12"/>
          </p:nvPr>
        </p:nvSpPr>
        <p:spPr/>
        <p:txBody>
          <a:bodyPr/>
          <a:lstStyle/>
          <a:p>
            <a:fld id="{6EF805AA-F521-4D56-A450-1AEFBE953AA5}" type="slidenum">
              <a:rPr lang="en-SG" smtClean="0"/>
              <a:t>‹#›</a:t>
            </a:fld>
            <a:endParaRPr lang="en-SG"/>
          </a:p>
        </p:txBody>
      </p:sp>
    </p:spTree>
    <p:extLst>
      <p:ext uri="{BB962C8B-B14F-4D97-AF65-F5344CB8AC3E}">
        <p14:creationId xmlns:p14="http://schemas.microsoft.com/office/powerpoint/2010/main" val="343261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D864-799D-490D-9D93-6546AB17FC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B27DB12-5AFE-4E75-929B-E0F56B7B6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BF6C596-7C6B-4609-989D-3A26B92DAE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B08BC1-DEE5-4C42-9F08-D81C35518A70}"/>
              </a:ext>
            </a:extLst>
          </p:cNvPr>
          <p:cNvSpPr>
            <a:spLocks noGrp="1"/>
          </p:cNvSpPr>
          <p:nvPr>
            <p:ph type="dt" sz="half" idx="10"/>
          </p:nvPr>
        </p:nvSpPr>
        <p:spPr/>
        <p:txBody>
          <a:bodyPr/>
          <a:lstStyle/>
          <a:p>
            <a:fld id="{4E63DAE2-CCD0-42BD-9B83-51C09B52CFEC}" type="datetimeFigureOut">
              <a:rPr lang="en-SG" smtClean="0"/>
              <a:t>11/4/2021</a:t>
            </a:fld>
            <a:endParaRPr lang="en-SG"/>
          </a:p>
        </p:txBody>
      </p:sp>
      <p:sp>
        <p:nvSpPr>
          <p:cNvPr id="6" name="Footer Placeholder 5">
            <a:extLst>
              <a:ext uri="{FF2B5EF4-FFF2-40B4-BE49-F238E27FC236}">
                <a16:creationId xmlns:a16="http://schemas.microsoft.com/office/drawing/2014/main" id="{1521304D-DD5D-4F50-B95D-38B13EC6005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C292517-5779-4B70-87EC-C2622E0B5EFE}"/>
              </a:ext>
            </a:extLst>
          </p:cNvPr>
          <p:cNvSpPr>
            <a:spLocks noGrp="1"/>
          </p:cNvSpPr>
          <p:nvPr>
            <p:ph type="sldNum" sz="quarter" idx="12"/>
          </p:nvPr>
        </p:nvSpPr>
        <p:spPr/>
        <p:txBody>
          <a:bodyPr/>
          <a:lstStyle/>
          <a:p>
            <a:fld id="{6EF805AA-F521-4D56-A450-1AEFBE953AA5}" type="slidenum">
              <a:rPr lang="en-SG" smtClean="0"/>
              <a:t>‹#›</a:t>
            </a:fld>
            <a:endParaRPr lang="en-SG"/>
          </a:p>
        </p:txBody>
      </p:sp>
    </p:spTree>
    <p:extLst>
      <p:ext uri="{BB962C8B-B14F-4D97-AF65-F5344CB8AC3E}">
        <p14:creationId xmlns:p14="http://schemas.microsoft.com/office/powerpoint/2010/main" val="191876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1.png"/><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8C0F3A-50B9-4CCC-8F5E-45846DBD4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9AC6B3D-AAFF-461F-877F-64BCBE092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BE1DE79-4138-4A56-BDD0-8B5AA463DB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63DAE2-CCD0-42BD-9B83-51C09B52CFEC}" type="datetimeFigureOut">
              <a:rPr lang="en-SG" smtClean="0"/>
              <a:t>11/4/2021</a:t>
            </a:fld>
            <a:endParaRPr lang="en-SG"/>
          </a:p>
        </p:txBody>
      </p:sp>
      <p:sp>
        <p:nvSpPr>
          <p:cNvPr id="5" name="Footer Placeholder 4">
            <a:extLst>
              <a:ext uri="{FF2B5EF4-FFF2-40B4-BE49-F238E27FC236}">
                <a16:creationId xmlns:a16="http://schemas.microsoft.com/office/drawing/2014/main" id="{77F560BB-9CD6-4204-961A-7AF98F9F0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C5FF241A-6098-44E0-B0A3-B6043B044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805AA-F521-4D56-A450-1AEFBE953AA5}" type="slidenum">
              <a:rPr lang="en-SG" smtClean="0"/>
              <a:t>‹#›</a:t>
            </a:fld>
            <a:endParaRPr lang="en-SG"/>
          </a:p>
        </p:txBody>
      </p:sp>
    </p:spTree>
    <p:extLst>
      <p:ext uri="{BB962C8B-B14F-4D97-AF65-F5344CB8AC3E}">
        <p14:creationId xmlns:p14="http://schemas.microsoft.com/office/powerpoint/2010/main" val="2925198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endParaRPr/>
          </a:p>
        </p:txBody>
      </p:sp>
    </p:spTree>
    <p:extLst>
      <p:ext uri="{BB962C8B-B14F-4D97-AF65-F5344CB8AC3E}">
        <p14:creationId xmlns:p14="http://schemas.microsoft.com/office/powerpoint/2010/main" val="68978342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70" r:id="rId8"/>
    <p:sldLayoutId id="2147483671" r:id="rId9"/>
    <p:sldLayoutId id="2147483672" r:id="rId10"/>
    <p:sldLayoutId id="2147483673" r:id="rId11"/>
    <p:sldLayoutId id="2147483674" r:id="rId12"/>
    <p:sldLayoutId id="214748370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246"/>
        <p:cNvGrpSpPr/>
        <p:nvPr/>
      </p:nvGrpSpPr>
      <p:grpSpPr>
        <a:xfrm>
          <a:off x="0" y="0"/>
          <a:ext cx="0" cy="0"/>
          <a:chOff x="0" y="0"/>
          <a:chExt cx="0" cy="0"/>
        </a:xfrm>
      </p:grpSpPr>
      <p:sp>
        <p:nvSpPr>
          <p:cNvPr id="247" name="Google Shape;247;p1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endParaRPr/>
          </a:p>
        </p:txBody>
      </p:sp>
      <p:sp>
        <p:nvSpPr>
          <p:cNvPr id="248" name="Google Shape;248;p1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endParaRPr/>
          </a:p>
        </p:txBody>
      </p:sp>
    </p:spTree>
    <p:extLst>
      <p:ext uri="{BB962C8B-B14F-4D97-AF65-F5344CB8AC3E}">
        <p14:creationId xmlns:p14="http://schemas.microsoft.com/office/powerpoint/2010/main" val="2961115246"/>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467"/>
        <p:cNvGrpSpPr/>
        <p:nvPr/>
      </p:nvGrpSpPr>
      <p:grpSpPr>
        <a:xfrm>
          <a:off x="0" y="0"/>
          <a:ext cx="0" cy="0"/>
          <a:chOff x="0" y="0"/>
          <a:chExt cx="0" cy="0"/>
        </a:xfrm>
      </p:grpSpPr>
      <p:sp>
        <p:nvSpPr>
          <p:cNvPr id="468" name="Google Shape;468;p3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endParaRPr/>
          </a:p>
        </p:txBody>
      </p:sp>
      <p:sp>
        <p:nvSpPr>
          <p:cNvPr id="469" name="Google Shape;469;p30"/>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endParaRPr/>
          </a:p>
        </p:txBody>
      </p:sp>
    </p:spTree>
    <p:extLst>
      <p:ext uri="{BB962C8B-B14F-4D97-AF65-F5344CB8AC3E}">
        <p14:creationId xmlns:p14="http://schemas.microsoft.com/office/powerpoint/2010/main" val="2917870757"/>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endParaRPr/>
          </a:p>
        </p:txBody>
      </p:sp>
    </p:spTree>
    <p:extLst>
      <p:ext uri="{BB962C8B-B14F-4D97-AF65-F5344CB8AC3E}">
        <p14:creationId xmlns:p14="http://schemas.microsoft.com/office/powerpoint/2010/main" val="268058124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6.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6.jpg"/><Relationship Id="rId7" Type="http://schemas.openxmlformats.org/officeDocument/2006/relationships/customXml" Target="../ink/ink3.xml"/><Relationship Id="rId2" Type="http://schemas.openxmlformats.org/officeDocument/2006/relationships/notesSlide" Target="../notesSlides/notesSlide12.xml"/><Relationship Id="rId1" Type="http://schemas.openxmlformats.org/officeDocument/2006/relationships/slideLayout" Target="../slideLayouts/slideLayout47.xml"/><Relationship Id="rId6" Type="http://schemas.openxmlformats.org/officeDocument/2006/relationships/customXml" Target="../ink/ink2.xml"/><Relationship Id="rId11" Type="http://schemas.openxmlformats.org/officeDocument/2006/relationships/customXml" Target="../ink/ink7.xml"/><Relationship Id="rId5" Type="http://schemas.openxmlformats.org/officeDocument/2006/relationships/image" Target="../media/image220.png"/><Relationship Id="rId10" Type="http://schemas.openxmlformats.org/officeDocument/2006/relationships/customXml" Target="../ink/ink6.xml"/><Relationship Id="rId4" Type="http://schemas.openxmlformats.org/officeDocument/2006/relationships/customXml" Target="../ink/ink1.xml"/><Relationship Id="rId9"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image" Target="../media/image27.jpg"/><Relationship Id="rId5" Type="http://schemas.openxmlformats.org/officeDocument/2006/relationships/image" Target="../media/image26.png"/><Relationship Id="rId10" Type="http://schemas.openxmlformats.org/officeDocument/2006/relationships/image" Target="../media/image30.jpg"/><Relationship Id="rId4" Type="http://schemas.openxmlformats.org/officeDocument/2006/relationships/image" Target="../media/image25.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7.xml"/><Relationship Id="rId6" Type="http://schemas.openxmlformats.org/officeDocument/2006/relationships/image" Target="../media/image33.png"/><Relationship Id="rId5" Type="http://schemas.microsoft.com/office/2017/06/relationships/model3d" Target="../media/model3d1.glb"/><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7.xml"/><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archive.ics.uci.edu/ml/datasets/wine+quality" TargetMode="External"/><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hyperlink" Target="http://www.scialert.net/asci/result.php?searchin=Keywords&amp;cat=&amp;ascicat=ALL&amp;Submit=Search&amp;keyword=sodium+chloride"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customXml" Target="../ink/ink8.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2.jp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customXml" Target="../ink/ink14.xml"/><Relationship Id="rId3" Type="http://schemas.openxmlformats.org/officeDocument/2006/relationships/image" Target="../media/image65.png"/><Relationship Id="rId7" Type="http://schemas.openxmlformats.org/officeDocument/2006/relationships/customXml" Target="../ink/ink9.xml"/><Relationship Id="rId12" Type="http://schemas.openxmlformats.org/officeDocument/2006/relationships/customXml" Target="../ink/ink13.xm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56.png"/><Relationship Id="rId11" Type="http://schemas.openxmlformats.org/officeDocument/2006/relationships/customXml" Target="../ink/ink12.xml"/><Relationship Id="rId5" Type="http://schemas.openxmlformats.org/officeDocument/2006/relationships/image" Target="../media/image55.png"/><Relationship Id="rId10" Type="http://schemas.openxmlformats.org/officeDocument/2006/relationships/customXml" Target="../ink/ink11.xml"/><Relationship Id="rId4" Type="http://schemas.openxmlformats.org/officeDocument/2006/relationships/image" Target="../media/image54.png"/><Relationship Id="rId9" Type="http://schemas.openxmlformats.org/officeDocument/2006/relationships/customXml" Target="../ink/ink10.xml"/><Relationship Id="rId14" Type="http://schemas.openxmlformats.org/officeDocument/2006/relationships/customXml" Target="../ink/ink15.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8.jp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jpg"/><Relationship Id="rId7"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image" Target="../media/image84.jp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92.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image" Target="../media/image95.png"/><Relationship Id="rId4" Type="http://schemas.openxmlformats.org/officeDocument/2006/relationships/image" Target="../media/image94.jp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02.jpg"/><Relationship Id="rId7"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hyperlink" Target="https://media.springernature.com/original/springer-static/image/prt%3A978-1-4419-9863-7%2F13/MediaObjects/978-1-4419-9863-7_13_Part_Fig1-233_HTML.gif"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111.png"/></Relationships>
</file>

<file path=ppt/slides/_rels/slide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hyperlink" Target="https://www.ibm.com/support/knowledgecenter/SS3PWM/wsj/analyze-data/ml-deploy-delete.html?view=kc" TargetMode="External"/><Relationship Id="rId5" Type="http://schemas.openxmlformats.org/officeDocument/2006/relationships/hyperlink" Target="https://www.ibm.com/support/knowledgecenter/SS3PWM/wsj/analyze-data/ml-deploy-scaling.html?view=kc" TargetMode="External"/><Relationship Id="rId4" Type="http://schemas.openxmlformats.org/officeDocument/2006/relationships/hyperlink" Target="https://www.ibm.com/support/knowledgecenter/SS3PWM/wsj/analyze-data/ml-deploy-update.html?view=kc"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5.xml"/><Relationship Id="rId1" Type="http://schemas.openxmlformats.org/officeDocument/2006/relationships/slideLayout" Target="../slideLayouts/slideLayout27.xml"/><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6.xml"/><Relationship Id="rId1" Type="http://schemas.openxmlformats.org/officeDocument/2006/relationships/slideLayout" Target="../slideLayouts/slideLayout27.xml"/><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27.xml"/><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27.xml"/><Relationship Id="rId4" Type="http://schemas.openxmlformats.org/officeDocument/2006/relationships/image" Target="../media/image118.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5.xml"/><Relationship Id="rId1" Type="http://schemas.openxmlformats.org/officeDocument/2006/relationships/slideLayout" Target="../slideLayouts/slideLayout24.xml"/><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14.xml"/><Relationship Id="rId5" Type="http://schemas.openxmlformats.org/officeDocument/2006/relationships/image" Target="../media/image127.png"/><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68.xml"/><Relationship Id="rId1" Type="http://schemas.openxmlformats.org/officeDocument/2006/relationships/slideLayout" Target="../slideLayouts/slideLayout16.xml"/><Relationship Id="rId4" Type="http://schemas.openxmlformats.org/officeDocument/2006/relationships/image" Target="../media/image129.png"/></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9.xml"/><Relationship Id="rId1" Type="http://schemas.openxmlformats.org/officeDocument/2006/relationships/slideLayout" Target="../slideLayouts/slideLayout16.xml"/><Relationship Id="rId4" Type="http://schemas.openxmlformats.org/officeDocument/2006/relationships/image" Target="../media/image82.jpg"/></Relationships>
</file>

<file path=ppt/slides/_rels/slide7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0.xml"/><Relationship Id="rId1" Type="http://schemas.openxmlformats.org/officeDocument/2006/relationships/slideLayout" Target="../slideLayouts/slideLayout16.xml"/><Relationship Id="rId4" Type="http://schemas.openxmlformats.org/officeDocument/2006/relationships/image" Target="../media/image131.png"/></Relationships>
</file>

<file path=ppt/slides/_rels/slide7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1.xml"/><Relationship Id="rId1" Type="http://schemas.openxmlformats.org/officeDocument/2006/relationships/slideLayout" Target="../slideLayouts/slideLayout16.xml"/><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4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36"/>
          <p:cNvSpPr/>
          <p:nvPr/>
        </p:nvSpPr>
        <p:spPr>
          <a:xfrm>
            <a:off x="2556375" y="6515060"/>
            <a:ext cx="161912" cy="161912"/>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569" name="Google Shape;569;p36"/>
          <p:cNvSpPr/>
          <p:nvPr/>
        </p:nvSpPr>
        <p:spPr>
          <a:xfrm>
            <a:off x="9397259" y="4717088"/>
            <a:ext cx="77112" cy="77112"/>
          </a:xfrm>
          <a:custGeom>
            <a:avLst/>
            <a:gdLst/>
            <a:ahLst/>
            <a:cxnLst/>
            <a:rect l="l" t="t" r="r" b="b"/>
            <a:pathLst>
              <a:path w="2207" h="2207" fill="none" extrusionOk="0">
                <a:moveTo>
                  <a:pt x="0" y="1"/>
                </a:moveTo>
                <a:lnTo>
                  <a:pt x="2206" y="1"/>
                </a:lnTo>
                <a:lnTo>
                  <a:pt x="2206" y="2207"/>
                </a:lnTo>
                <a:lnTo>
                  <a:pt x="0" y="2207"/>
                </a:lnTo>
                <a:close/>
              </a:path>
            </a:pathLst>
          </a:custGeom>
          <a:noFill/>
          <a:ln w="952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570" name="Google Shape;570;p36"/>
          <p:cNvSpPr/>
          <p:nvPr/>
        </p:nvSpPr>
        <p:spPr>
          <a:xfrm>
            <a:off x="3077176" y="4003181"/>
            <a:ext cx="138781" cy="139096"/>
          </a:xfrm>
          <a:custGeom>
            <a:avLst/>
            <a:gdLst/>
            <a:ahLst/>
            <a:cxnLst/>
            <a:rect l="l" t="t" r="r" b="b"/>
            <a:pathLst>
              <a:path w="3972" h="3981" fill="none" extrusionOk="0">
                <a:moveTo>
                  <a:pt x="1" y="1"/>
                </a:moveTo>
                <a:lnTo>
                  <a:pt x="3972" y="1"/>
                </a:lnTo>
                <a:lnTo>
                  <a:pt x="3972" y="3981"/>
                </a:lnTo>
                <a:lnTo>
                  <a:pt x="1" y="3981"/>
                </a:lnTo>
                <a:close/>
              </a:path>
            </a:pathLst>
          </a:custGeom>
          <a:noFill/>
          <a:ln w="952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571" name="Google Shape;571;p36"/>
          <p:cNvSpPr/>
          <p:nvPr/>
        </p:nvSpPr>
        <p:spPr>
          <a:xfrm>
            <a:off x="8390672" y="11141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572" name="Google Shape;572;p36"/>
          <p:cNvSpPr/>
          <p:nvPr/>
        </p:nvSpPr>
        <p:spPr>
          <a:xfrm>
            <a:off x="7959339" y="4158404"/>
            <a:ext cx="159991" cy="159955"/>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grpSp>
        <p:nvGrpSpPr>
          <p:cNvPr id="573" name="Google Shape;573;p36"/>
          <p:cNvGrpSpPr/>
          <p:nvPr/>
        </p:nvGrpSpPr>
        <p:grpSpPr>
          <a:xfrm>
            <a:off x="9474371" y="314594"/>
            <a:ext cx="177669" cy="2603169"/>
            <a:chOff x="6780548" y="337714"/>
            <a:chExt cx="133252" cy="1952377"/>
          </a:xfrm>
        </p:grpSpPr>
        <p:sp>
          <p:nvSpPr>
            <p:cNvPr id="574" name="Google Shape;574;p36"/>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575" name="Google Shape;575;p36"/>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grpSp>
      <p:pic>
        <p:nvPicPr>
          <p:cNvPr id="576" name="Google Shape;576;p36"/>
          <p:cNvPicPr preferRelativeResize="0"/>
          <p:nvPr/>
        </p:nvPicPr>
        <p:blipFill>
          <a:blip r:embed="rId3">
            <a:alphaModFix/>
          </a:blip>
          <a:stretch>
            <a:fillRect/>
          </a:stretch>
        </p:blipFill>
        <p:spPr>
          <a:xfrm>
            <a:off x="0" y="0"/>
            <a:ext cx="12192000" cy="4840200"/>
          </a:xfrm>
          <a:prstGeom prst="rect">
            <a:avLst/>
          </a:prstGeom>
          <a:noFill/>
          <a:ln>
            <a:noFill/>
          </a:ln>
        </p:spPr>
      </p:pic>
      <p:sp>
        <p:nvSpPr>
          <p:cNvPr id="14" name="Google Shape;451;p29">
            <a:extLst>
              <a:ext uri="{FF2B5EF4-FFF2-40B4-BE49-F238E27FC236}">
                <a16:creationId xmlns:a16="http://schemas.microsoft.com/office/drawing/2014/main" id="{6347E3C2-D451-4734-97C9-758207577BDE}"/>
              </a:ext>
            </a:extLst>
          </p:cNvPr>
          <p:cNvSpPr txBox="1">
            <a:spLocks/>
          </p:cNvSpPr>
          <p:nvPr/>
        </p:nvSpPr>
        <p:spPr>
          <a:xfrm>
            <a:off x="1806774" y="5137218"/>
            <a:ext cx="8578451" cy="132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6933"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6933"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6933"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6933"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6933"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6933"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6933"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6933"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6933" b="0" i="0" u="none" strike="noStrike" cap="none">
                <a:solidFill>
                  <a:schemeClr val="lt1"/>
                </a:solidFill>
                <a:latin typeface="Share Tech"/>
                <a:ea typeface="Share Tech"/>
                <a:cs typeface="Share Tech"/>
                <a:sym typeface="Share Tech"/>
              </a:defRPr>
            </a:lvl9pPr>
          </a:lstStyle>
          <a:p>
            <a:r>
              <a:rPr lang="en-US" sz="3800" b="1" kern="0" dirty="0"/>
              <a:t>RED WINE QUALITY </a:t>
            </a:r>
            <a:br>
              <a:rPr lang="en-US" sz="3800" b="1" kern="0" dirty="0"/>
            </a:br>
            <a:r>
              <a:rPr lang="en-US" sz="3800" b="1" kern="0" dirty="0"/>
              <a:t>Prediction with Machine Learning</a:t>
            </a:r>
          </a:p>
        </p:txBody>
      </p:sp>
      <p:pic>
        <p:nvPicPr>
          <p:cNvPr id="5" name="Picture 4" descr="A picture containing indoor, glass, alcohol, close&#10;&#10;Description automatically generated">
            <a:extLst>
              <a:ext uri="{FF2B5EF4-FFF2-40B4-BE49-F238E27FC236}">
                <a16:creationId xmlns:a16="http://schemas.microsoft.com/office/drawing/2014/main" id="{7AFFEB28-CD57-411B-9081-9D4F2FE6E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1538" y="725400"/>
            <a:ext cx="5495925" cy="411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13" name="Google Shape;609;p40">
            <a:extLst>
              <a:ext uri="{FF2B5EF4-FFF2-40B4-BE49-F238E27FC236}">
                <a16:creationId xmlns:a16="http://schemas.microsoft.com/office/drawing/2014/main" id="{EFC7D528-9BFF-4606-A385-B74A00CA2F10}"/>
              </a:ext>
            </a:extLst>
          </p:cNvPr>
          <p:cNvPicPr preferRelativeResize="0"/>
          <p:nvPr/>
        </p:nvPicPr>
        <p:blipFill>
          <a:blip r:embed="rId3">
            <a:alphaModFix amt="24000"/>
          </a:blip>
          <a:stretch>
            <a:fillRect/>
          </a:stretch>
        </p:blipFill>
        <p:spPr>
          <a:xfrm>
            <a:off x="0" y="0"/>
            <a:ext cx="12192000" cy="6791165"/>
          </a:xfrm>
          <a:prstGeom prst="rect">
            <a:avLst/>
          </a:prstGeom>
          <a:noFill/>
          <a:ln>
            <a:noFill/>
          </a:ln>
        </p:spPr>
      </p:pic>
      <p:sp>
        <p:nvSpPr>
          <p:cNvPr id="14" name="Rectangle 13">
            <a:extLst>
              <a:ext uri="{FF2B5EF4-FFF2-40B4-BE49-F238E27FC236}">
                <a16:creationId xmlns:a16="http://schemas.microsoft.com/office/drawing/2014/main" id="{323F942D-769A-448A-875A-E05F60DC4513}"/>
              </a:ext>
            </a:extLst>
          </p:cNvPr>
          <p:cNvSpPr/>
          <p:nvPr/>
        </p:nvSpPr>
        <p:spPr>
          <a:xfrm>
            <a:off x="0" y="0"/>
            <a:ext cx="12192000" cy="6858000"/>
          </a:xfrm>
          <a:prstGeom prst="rect">
            <a:avLst/>
          </a:prstGeom>
          <a:solidFill>
            <a:schemeClr val="bg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SG" sz="1867" kern="0" dirty="0">
              <a:solidFill>
                <a:srgbClr val="FFFFFF"/>
              </a:solidFill>
              <a:latin typeface="Arial"/>
              <a:sym typeface="Arial"/>
            </a:endParaRPr>
          </a:p>
        </p:txBody>
      </p:sp>
      <p:sp>
        <p:nvSpPr>
          <p:cNvPr id="493" name="Google Shape;493;p33"/>
          <p:cNvSpPr txBox="1">
            <a:spLocks noGrp="1"/>
          </p:cNvSpPr>
          <p:nvPr>
            <p:ph type="subTitle" idx="1"/>
          </p:nvPr>
        </p:nvSpPr>
        <p:spPr>
          <a:xfrm>
            <a:off x="126317" y="-59788"/>
            <a:ext cx="9768800" cy="1056800"/>
          </a:xfrm>
          <a:prstGeom prst="rect">
            <a:avLst/>
          </a:prstGeom>
        </p:spPr>
        <p:txBody>
          <a:bodyPr spcFirstLastPara="1" wrap="square" lIns="121900" tIns="121900" rIns="121900" bIns="121900" anchor="b" anchorCtr="0">
            <a:noAutofit/>
          </a:bodyPr>
          <a:lstStyle/>
          <a:p>
            <a:pPr marL="0" indent="0" algn="l"/>
            <a:r>
              <a:rPr lang="en-US" sz="4000" b="1" dirty="0">
                <a:latin typeface="Share Tech"/>
                <a:ea typeface="Share Tech"/>
                <a:cs typeface="Share Tech"/>
                <a:sym typeface="Share Tech"/>
              </a:rPr>
              <a:t>HMW Statement</a:t>
            </a:r>
            <a:endParaRPr sz="4000" b="1" dirty="0">
              <a:latin typeface="Share Tech"/>
              <a:ea typeface="Share Tech"/>
              <a:cs typeface="Share Tech"/>
              <a:sym typeface="Share Tech"/>
            </a:endParaRPr>
          </a:p>
        </p:txBody>
      </p:sp>
      <p:sp>
        <p:nvSpPr>
          <p:cNvPr id="9" name="Google Shape;494;p33">
            <a:extLst>
              <a:ext uri="{FF2B5EF4-FFF2-40B4-BE49-F238E27FC236}">
                <a16:creationId xmlns:a16="http://schemas.microsoft.com/office/drawing/2014/main" id="{364FF095-41E1-4097-9A4A-EC034C5B682A}"/>
              </a:ext>
            </a:extLst>
          </p:cNvPr>
          <p:cNvSpPr txBox="1"/>
          <p:nvPr/>
        </p:nvSpPr>
        <p:spPr>
          <a:xfrm>
            <a:off x="6558239" y="1596795"/>
            <a:ext cx="5683600" cy="533504"/>
          </a:xfrm>
          <a:prstGeom prst="rect">
            <a:avLst/>
          </a:prstGeom>
          <a:noFill/>
          <a:ln>
            <a:noFill/>
          </a:ln>
        </p:spPr>
        <p:txBody>
          <a:bodyPr spcFirstLastPara="1" wrap="square" lIns="121900" tIns="121900" rIns="121900" bIns="121900" anchor="t" anchorCtr="0">
            <a:spAutoFit/>
          </a:bodyPr>
          <a:lstStyle/>
          <a:p>
            <a:pPr algn="just" defTabSz="1219170">
              <a:buClr>
                <a:srgbClr val="000000"/>
              </a:buClr>
            </a:pPr>
            <a:r>
              <a:rPr lang="en-SG" sz="1867" kern="0" dirty="0">
                <a:solidFill>
                  <a:srgbClr val="FFFFFF"/>
                </a:solidFill>
                <a:latin typeface="Share Tech"/>
                <a:ea typeface="Share Tech"/>
                <a:cs typeface="Share Tech"/>
                <a:sym typeface="Share Tech"/>
              </a:rPr>
              <a:t>Intended action</a:t>
            </a:r>
            <a:endParaRPr sz="1867" kern="0" dirty="0">
              <a:solidFill>
                <a:srgbClr val="FFFFFF"/>
              </a:solidFill>
              <a:latin typeface="Share Tech"/>
              <a:ea typeface="Share Tech"/>
              <a:cs typeface="Share Tech"/>
              <a:sym typeface="Share Tech"/>
            </a:endParaRPr>
          </a:p>
        </p:txBody>
      </p:sp>
      <p:sp>
        <p:nvSpPr>
          <p:cNvPr id="11" name="Google Shape;494;p33">
            <a:extLst>
              <a:ext uri="{FF2B5EF4-FFF2-40B4-BE49-F238E27FC236}">
                <a16:creationId xmlns:a16="http://schemas.microsoft.com/office/drawing/2014/main" id="{9D02151D-C157-4295-8837-260837942733}"/>
              </a:ext>
            </a:extLst>
          </p:cNvPr>
          <p:cNvSpPr txBox="1"/>
          <p:nvPr/>
        </p:nvSpPr>
        <p:spPr>
          <a:xfrm>
            <a:off x="6734393" y="3200748"/>
            <a:ext cx="5683600" cy="533504"/>
          </a:xfrm>
          <a:prstGeom prst="rect">
            <a:avLst/>
          </a:prstGeom>
          <a:noFill/>
          <a:ln>
            <a:noFill/>
          </a:ln>
        </p:spPr>
        <p:txBody>
          <a:bodyPr spcFirstLastPara="1" wrap="square" lIns="121900" tIns="121900" rIns="121900" bIns="121900" anchor="t" anchorCtr="0">
            <a:spAutoFit/>
          </a:bodyPr>
          <a:lstStyle/>
          <a:p>
            <a:pPr algn="just" defTabSz="1219170">
              <a:buClr>
                <a:srgbClr val="000000"/>
              </a:buClr>
            </a:pPr>
            <a:r>
              <a:rPr lang="en-SG" sz="1867" kern="0" dirty="0">
                <a:solidFill>
                  <a:srgbClr val="FFFFFF"/>
                </a:solidFill>
                <a:latin typeface="Share Tech"/>
                <a:ea typeface="Share Tech"/>
                <a:cs typeface="Share Tech"/>
                <a:sym typeface="Share Tech"/>
              </a:rPr>
              <a:t>Primary User </a:t>
            </a:r>
            <a:endParaRPr sz="1867" kern="0" dirty="0">
              <a:solidFill>
                <a:srgbClr val="FFFFFF"/>
              </a:solidFill>
              <a:latin typeface="Share Tech"/>
              <a:ea typeface="Share Tech"/>
              <a:cs typeface="Share Tech"/>
              <a:sym typeface="Share Tech"/>
            </a:endParaRPr>
          </a:p>
        </p:txBody>
      </p:sp>
      <p:grpSp>
        <p:nvGrpSpPr>
          <p:cNvPr id="8" name="Group 7">
            <a:extLst>
              <a:ext uri="{FF2B5EF4-FFF2-40B4-BE49-F238E27FC236}">
                <a16:creationId xmlns:a16="http://schemas.microsoft.com/office/drawing/2014/main" id="{1B553AD9-33C9-4FAD-80C9-4B8E6B2A3E98}"/>
              </a:ext>
            </a:extLst>
          </p:cNvPr>
          <p:cNvGrpSpPr/>
          <p:nvPr/>
        </p:nvGrpSpPr>
        <p:grpSpPr>
          <a:xfrm>
            <a:off x="168334" y="990796"/>
            <a:ext cx="3100935" cy="697587"/>
            <a:chOff x="246146" y="997869"/>
            <a:chExt cx="3100935" cy="697587"/>
          </a:xfrm>
        </p:grpSpPr>
        <p:sp>
          <p:nvSpPr>
            <p:cNvPr id="2" name="Rectangle 1">
              <a:extLst>
                <a:ext uri="{FF2B5EF4-FFF2-40B4-BE49-F238E27FC236}">
                  <a16:creationId xmlns:a16="http://schemas.microsoft.com/office/drawing/2014/main" id="{63A536DF-9F2A-45B2-BAA9-F607F9A16F4B}"/>
                </a:ext>
              </a:extLst>
            </p:cNvPr>
            <p:cNvSpPr/>
            <p:nvPr/>
          </p:nvSpPr>
          <p:spPr>
            <a:xfrm>
              <a:off x="246146" y="1038907"/>
              <a:ext cx="3100935" cy="656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SG" sz="1867" kern="0">
                <a:solidFill>
                  <a:srgbClr val="FFFFFF"/>
                </a:solidFill>
                <a:latin typeface="Arial"/>
                <a:sym typeface="Arial"/>
              </a:endParaRPr>
            </a:p>
          </p:txBody>
        </p:sp>
        <p:sp>
          <p:nvSpPr>
            <p:cNvPr id="494" name="Google Shape;494;p33"/>
            <p:cNvSpPr txBox="1"/>
            <p:nvPr/>
          </p:nvSpPr>
          <p:spPr>
            <a:xfrm>
              <a:off x="345822" y="997869"/>
              <a:ext cx="2901581" cy="677068"/>
            </a:xfrm>
            <a:prstGeom prst="rect">
              <a:avLst/>
            </a:prstGeom>
            <a:noFill/>
            <a:ln>
              <a:noFill/>
            </a:ln>
          </p:spPr>
          <p:txBody>
            <a:bodyPr spcFirstLastPara="1" wrap="square" lIns="121900" tIns="121900" rIns="121900" bIns="121900" anchor="t" anchorCtr="0">
              <a:spAutoFit/>
            </a:bodyPr>
            <a:lstStyle/>
            <a:p>
              <a:pPr algn="just" defTabSz="1219170">
                <a:buClr>
                  <a:srgbClr val="000000"/>
                </a:buClr>
              </a:pPr>
              <a:r>
                <a:rPr lang="en-SG" sz="2800" kern="0" dirty="0">
                  <a:solidFill>
                    <a:srgbClr val="FFFFFF"/>
                  </a:solidFill>
                  <a:latin typeface="Share Tech"/>
                  <a:ea typeface="Share Tech"/>
                  <a:cs typeface="Share Tech"/>
                  <a:sym typeface="Share Tech"/>
                </a:rPr>
                <a:t>How Might We </a:t>
              </a:r>
              <a:endParaRPr sz="2800" kern="0" dirty="0">
                <a:solidFill>
                  <a:srgbClr val="FFFFFF"/>
                </a:solidFill>
                <a:latin typeface="Share Tech"/>
                <a:ea typeface="Share Tech"/>
                <a:cs typeface="Share Tech"/>
                <a:sym typeface="Share Tech"/>
              </a:endParaRPr>
            </a:p>
          </p:txBody>
        </p:sp>
      </p:grpSp>
      <p:grpSp>
        <p:nvGrpSpPr>
          <p:cNvPr id="4" name="Group 3">
            <a:extLst>
              <a:ext uri="{FF2B5EF4-FFF2-40B4-BE49-F238E27FC236}">
                <a16:creationId xmlns:a16="http://schemas.microsoft.com/office/drawing/2014/main" id="{BA693AD8-9244-4D66-9324-CF58F8258BB5}"/>
              </a:ext>
            </a:extLst>
          </p:cNvPr>
          <p:cNvGrpSpPr/>
          <p:nvPr/>
        </p:nvGrpSpPr>
        <p:grpSpPr>
          <a:xfrm>
            <a:off x="126317" y="2564517"/>
            <a:ext cx="3100935" cy="697587"/>
            <a:chOff x="159525" y="2001829"/>
            <a:chExt cx="3100935" cy="697587"/>
          </a:xfrm>
        </p:grpSpPr>
        <p:sp>
          <p:nvSpPr>
            <p:cNvPr id="17" name="Rectangle 16">
              <a:extLst>
                <a:ext uri="{FF2B5EF4-FFF2-40B4-BE49-F238E27FC236}">
                  <a16:creationId xmlns:a16="http://schemas.microsoft.com/office/drawing/2014/main" id="{A0ACCD26-CF5E-4087-B161-0367A48884F5}"/>
                </a:ext>
              </a:extLst>
            </p:cNvPr>
            <p:cNvSpPr/>
            <p:nvPr/>
          </p:nvSpPr>
          <p:spPr>
            <a:xfrm>
              <a:off x="159525" y="2042867"/>
              <a:ext cx="3100935" cy="656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SG" sz="1867" kern="0">
                <a:solidFill>
                  <a:srgbClr val="FFFFFF"/>
                </a:solidFill>
                <a:latin typeface="Arial"/>
                <a:sym typeface="Arial"/>
              </a:endParaRPr>
            </a:p>
          </p:txBody>
        </p:sp>
        <p:sp>
          <p:nvSpPr>
            <p:cNvPr id="18" name="Google Shape;494;p33">
              <a:extLst>
                <a:ext uri="{FF2B5EF4-FFF2-40B4-BE49-F238E27FC236}">
                  <a16:creationId xmlns:a16="http://schemas.microsoft.com/office/drawing/2014/main" id="{7C2F6D49-BAED-4B3F-9B6E-1B8F9E15CBE1}"/>
                </a:ext>
              </a:extLst>
            </p:cNvPr>
            <p:cNvSpPr txBox="1"/>
            <p:nvPr/>
          </p:nvSpPr>
          <p:spPr>
            <a:xfrm>
              <a:off x="259201" y="2001829"/>
              <a:ext cx="2901581" cy="677068"/>
            </a:xfrm>
            <a:prstGeom prst="rect">
              <a:avLst/>
            </a:prstGeom>
            <a:noFill/>
            <a:ln>
              <a:noFill/>
            </a:ln>
          </p:spPr>
          <p:txBody>
            <a:bodyPr spcFirstLastPara="1" wrap="square" lIns="121900" tIns="121900" rIns="121900" bIns="121900" anchor="t" anchorCtr="0">
              <a:spAutoFit/>
            </a:bodyPr>
            <a:lstStyle/>
            <a:p>
              <a:pPr algn="just" defTabSz="1219170">
                <a:buClr>
                  <a:srgbClr val="000000"/>
                </a:buClr>
              </a:pPr>
              <a:r>
                <a:rPr lang="en-SG" sz="2800" kern="0" dirty="0">
                  <a:solidFill>
                    <a:srgbClr val="FFFFFF"/>
                  </a:solidFill>
                  <a:latin typeface="Share Tech"/>
                  <a:ea typeface="Share Tech"/>
                  <a:cs typeface="Share Tech"/>
                  <a:sym typeface="Share Tech"/>
                </a:rPr>
                <a:t>For</a:t>
              </a:r>
              <a:endParaRPr sz="2800" kern="0" dirty="0">
                <a:solidFill>
                  <a:srgbClr val="FFFFFF"/>
                </a:solidFill>
                <a:latin typeface="Share Tech"/>
                <a:ea typeface="Share Tech"/>
                <a:cs typeface="Share Tech"/>
                <a:sym typeface="Share Tech"/>
              </a:endParaRPr>
            </a:p>
          </p:txBody>
        </p:sp>
      </p:grpSp>
      <p:grpSp>
        <p:nvGrpSpPr>
          <p:cNvPr id="21" name="Group 20">
            <a:extLst>
              <a:ext uri="{FF2B5EF4-FFF2-40B4-BE49-F238E27FC236}">
                <a16:creationId xmlns:a16="http://schemas.microsoft.com/office/drawing/2014/main" id="{85705572-A922-4DCE-B20F-27E2061D1C39}"/>
              </a:ext>
            </a:extLst>
          </p:cNvPr>
          <p:cNvGrpSpPr/>
          <p:nvPr/>
        </p:nvGrpSpPr>
        <p:grpSpPr>
          <a:xfrm>
            <a:off x="142499" y="4632510"/>
            <a:ext cx="3100935" cy="1926937"/>
            <a:chOff x="242177" y="3733278"/>
            <a:chExt cx="3100935" cy="859542"/>
          </a:xfrm>
        </p:grpSpPr>
        <p:sp>
          <p:nvSpPr>
            <p:cNvPr id="19" name="Rectangle 18">
              <a:extLst>
                <a:ext uri="{FF2B5EF4-FFF2-40B4-BE49-F238E27FC236}">
                  <a16:creationId xmlns:a16="http://schemas.microsoft.com/office/drawing/2014/main" id="{F26C6446-4A07-490A-992F-D1B1E5283643}"/>
                </a:ext>
              </a:extLst>
            </p:cNvPr>
            <p:cNvSpPr/>
            <p:nvPr/>
          </p:nvSpPr>
          <p:spPr>
            <a:xfrm>
              <a:off x="242177" y="3733278"/>
              <a:ext cx="3100935" cy="656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SG" sz="1867" kern="0">
                <a:solidFill>
                  <a:srgbClr val="FFFFFF"/>
                </a:solidFill>
                <a:latin typeface="Arial"/>
                <a:sym typeface="Arial"/>
              </a:endParaRPr>
            </a:p>
          </p:txBody>
        </p:sp>
        <p:sp>
          <p:nvSpPr>
            <p:cNvPr id="20" name="Google Shape;494;p33">
              <a:extLst>
                <a:ext uri="{FF2B5EF4-FFF2-40B4-BE49-F238E27FC236}">
                  <a16:creationId xmlns:a16="http://schemas.microsoft.com/office/drawing/2014/main" id="{ED901602-F418-4483-89D6-B56437045D4F}"/>
                </a:ext>
              </a:extLst>
            </p:cNvPr>
            <p:cNvSpPr txBox="1"/>
            <p:nvPr/>
          </p:nvSpPr>
          <p:spPr>
            <a:xfrm>
              <a:off x="296126" y="3915752"/>
              <a:ext cx="2901581" cy="677068"/>
            </a:xfrm>
            <a:prstGeom prst="rect">
              <a:avLst/>
            </a:prstGeom>
            <a:noFill/>
            <a:ln>
              <a:noFill/>
            </a:ln>
          </p:spPr>
          <p:txBody>
            <a:bodyPr spcFirstLastPara="1" wrap="square" lIns="121900" tIns="121900" rIns="121900" bIns="121900" anchor="t" anchorCtr="0">
              <a:spAutoFit/>
            </a:bodyPr>
            <a:lstStyle/>
            <a:p>
              <a:pPr algn="just" defTabSz="1219170">
                <a:buClr>
                  <a:srgbClr val="000000"/>
                </a:buClr>
              </a:pPr>
              <a:r>
                <a:rPr lang="en-SG" sz="2800" kern="0" dirty="0">
                  <a:solidFill>
                    <a:srgbClr val="FFFFFF"/>
                  </a:solidFill>
                  <a:latin typeface="Share Tech"/>
                  <a:ea typeface="Share Tech"/>
                  <a:cs typeface="Share Tech"/>
                  <a:sym typeface="Share Tech"/>
                </a:rPr>
                <a:t>So that </a:t>
              </a:r>
              <a:endParaRPr sz="2800" kern="0" dirty="0">
                <a:solidFill>
                  <a:srgbClr val="FFFFFF"/>
                </a:solidFill>
                <a:latin typeface="Share Tech"/>
                <a:ea typeface="Share Tech"/>
                <a:cs typeface="Share Tech"/>
                <a:sym typeface="Share Tech"/>
              </a:endParaRPr>
            </a:p>
          </p:txBody>
        </p:sp>
      </p:grpSp>
      <p:sp>
        <p:nvSpPr>
          <p:cNvPr id="7" name="Google Shape;494;p33">
            <a:extLst>
              <a:ext uri="{FF2B5EF4-FFF2-40B4-BE49-F238E27FC236}">
                <a16:creationId xmlns:a16="http://schemas.microsoft.com/office/drawing/2014/main" id="{7EFA52C6-5151-481A-9AA0-35434C172186}"/>
              </a:ext>
            </a:extLst>
          </p:cNvPr>
          <p:cNvSpPr txBox="1"/>
          <p:nvPr/>
        </p:nvSpPr>
        <p:spPr>
          <a:xfrm>
            <a:off x="3437601" y="1043958"/>
            <a:ext cx="8210241" cy="677068"/>
          </a:xfrm>
          <a:prstGeom prst="rect">
            <a:avLst/>
          </a:prstGeom>
          <a:solidFill>
            <a:srgbClr val="941252"/>
          </a:solidFill>
          <a:ln>
            <a:solidFill>
              <a:srgbClr val="941252"/>
            </a:solidFill>
          </a:ln>
        </p:spPr>
        <p:txBody>
          <a:bodyPr spcFirstLastPara="1" wrap="square" lIns="121900" tIns="121900" rIns="121900" bIns="121900" anchor="t" anchorCtr="0">
            <a:spAutoFit/>
          </a:bodyPr>
          <a:lstStyle/>
          <a:p>
            <a:pPr algn="just" defTabSz="1219170">
              <a:buClr>
                <a:srgbClr val="000000"/>
              </a:buClr>
            </a:pPr>
            <a:r>
              <a:rPr lang="en-US" sz="2800" kern="0" dirty="0">
                <a:solidFill>
                  <a:srgbClr val="FFFFFF"/>
                </a:solidFill>
                <a:latin typeface="Share Tech" panose="020B0604020202020204" charset="0"/>
                <a:cs typeface="Arial"/>
                <a:sym typeface="Arial"/>
              </a:rPr>
              <a:t>Make the best possible wine from the current harvest</a:t>
            </a:r>
            <a:endParaRPr sz="2800" b="1" kern="0" dirty="0">
              <a:solidFill>
                <a:srgbClr val="FFFFFF"/>
              </a:solidFill>
              <a:latin typeface="Share Tech" panose="020B0604020202020204" charset="0"/>
              <a:ea typeface="Share Tech"/>
              <a:cs typeface="Share Tech"/>
              <a:sym typeface="Share Tech"/>
            </a:endParaRPr>
          </a:p>
        </p:txBody>
      </p:sp>
      <p:sp>
        <p:nvSpPr>
          <p:cNvPr id="10" name="Google Shape;494;p33">
            <a:extLst>
              <a:ext uri="{FF2B5EF4-FFF2-40B4-BE49-F238E27FC236}">
                <a16:creationId xmlns:a16="http://schemas.microsoft.com/office/drawing/2014/main" id="{1019BC38-3B36-42CC-964E-B12AF000A474}"/>
              </a:ext>
            </a:extLst>
          </p:cNvPr>
          <p:cNvSpPr txBox="1"/>
          <p:nvPr/>
        </p:nvSpPr>
        <p:spPr>
          <a:xfrm>
            <a:off x="3446757" y="2585036"/>
            <a:ext cx="8129399" cy="677068"/>
          </a:xfrm>
          <a:prstGeom prst="rect">
            <a:avLst/>
          </a:prstGeom>
          <a:solidFill>
            <a:srgbClr val="941252"/>
          </a:solidFill>
          <a:ln>
            <a:solidFill>
              <a:srgbClr val="941252"/>
            </a:solidFill>
          </a:ln>
        </p:spPr>
        <p:txBody>
          <a:bodyPr spcFirstLastPara="1" wrap="square" lIns="121900" tIns="121900" rIns="121900" bIns="121900" anchor="t" anchorCtr="0">
            <a:spAutoFit/>
          </a:bodyPr>
          <a:lstStyle>
            <a:defPPr>
              <a:defRPr lang="en-US"/>
            </a:defPPr>
            <a:lvl1pPr algn="just" defTabSz="1219170">
              <a:buClr>
                <a:srgbClr val="000000"/>
              </a:buClr>
              <a:defRPr sz="2800" kern="0">
                <a:solidFill>
                  <a:srgbClr val="FFFFFF"/>
                </a:solidFill>
                <a:latin typeface="Share Tech" panose="020B0604020202020204" charset="0"/>
                <a:cs typeface="Arial"/>
              </a:defRPr>
            </a:lvl1pPr>
          </a:lstStyle>
          <a:p>
            <a:r>
              <a:rPr lang="en-SG" dirty="0">
                <a:sym typeface="Arial"/>
              </a:rPr>
              <a:t>winemakers </a:t>
            </a:r>
            <a:endParaRPr dirty="0">
              <a:sym typeface="Share Tech"/>
            </a:endParaRPr>
          </a:p>
        </p:txBody>
      </p:sp>
      <p:sp>
        <p:nvSpPr>
          <p:cNvPr id="12" name="Google Shape;494;p33">
            <a:extLst>
              <a:ext uri="{FF2B5EF4-FFF2-40B4-BE49-F238E27FC236}">
                <a16:creationId xmlns:a16="http://schemas.microsoft.com/office/drawing/2014/main" id="{570B1F81-AAA9-4E47-BE4B-6EF79C222730}"/>
              </a:ext>
            </a:extLst>
          </p:cNvPr>
          <p:cNvSpPr txBox="1"/>
          <p:nvPr/>
        </p:nvSpPr>
        <p:spPr>
          <a:xfrm>
            <a:off x="3446757" y="4634749"/>
            <a:ext cx="8210241" cy="1538842"/>
          </a:xfrm>
          <a:prstGeom prst="rect">
            <a:avLst/>
          </a:prstGeom>
          <a:solidFill>
            <a:srgbClr val="941252"/>
          </a:solidFill>
          <a:ln>
            <a:solidFill>
              <a:srgbClr val="941252"/>
            </a:solidFill>
          </a:ln>
        </p:spPr>
        <p:txBody>
          <a:bodyPr spcFirstLastPara="1" wrap="square" lIns="121900" tIns="121900" rIns="121900" bIns="121900" anchor="t" anchorCtr="0">
            <a:spAutoFit/>
          </a:bodyPr>
          <a:lstStyle>
            <a:defPPr>
              <a:defRPr lang="en-US"/>
            </a:defPPr>
            <a:lvl1pPr algn="just" defTabSz="1219170">
              <a:buClr>
                <a:srgbClr val="000000"/>
              </a:buClr>
              <a:defRPr sz="2800" kern="0">
                <a:solidFill>
                  <a:srgbClr val="FFFFFF"/>
                </a:solidFill>
                <a:latin typeface="Share Tech" panose="020B0604020202020204" charset="0"/>
                <a:cs typeface="Arial"/>
              </a:defRPr>
            </a:lvl1pPr>
          </a:lstStyle>
          <a:p>
            <a:r>
              <a:rPr lang="en-US" dirty="0">
                <a:sym typeface="Arial"/>
              </a:rPr>
              <a:t>They are able to consistently deliver good quality wines to the consumers and becoming a key market player in the wine industry</a:t>
            </a:r>
            <a:endParaRPr dirty="0">
              <a:sym typeface="Share Tech"/>
            </a:endParaRPr>
          </a:p>
        </p:txBody>
      </p:sp>
      <p:sp>
        <p:nvSpPr>
          <p:cNvPr id="29" name="Google Shape;494;p33">
            <a:extLst>
              <a:ext uri="{FF2B5EF4-FFF2-40B4-BE49-F238E27FC236}">
                <a16:creationId xmlns:a16="http://schemas.microsoft.com/office/drawing/2014/main" id="{81F13911-68C9-4EAD-8FDE-6DD9BBA7AB38}"/>
              </a:ext>
            </a:extLst>
          </p:cNvPr>
          <p:cNvSpPr txBox="1"/>
          <p:nvPr/>
        </p:nvSpPr>
        <p:spPr>
          <a:xfrm>
            <a:off x="6508400" y="6103502"/>
            <a:ext cx="5683600" cy="533504"/>
          </a:xfrm>
          <a:prstGeom prst="rect">
            <a:avLst/>
          </a:prstGeom>
          <a:noFill/>
          <a:ln>
            <a:noFill/>
          </a:ln>
        </p:spPr>
        <p:txBody>
          <a:bodyPr spcFirstLastPara="1" wrap="square" lIns="121900" tIns="121900" rIns="121900" bIns="121900" anchor="t" anchorCtr="0">
            <a:spAutoFit/>
          </a:bodyPr>
          <a:lstStyle/>
          <a:p>
            <a:pPr algn="just" defTabSz="1219170">
              <a:buClr>
                <a:srgbClr val="000000"/>
              </a:buClr>
            </a:pPr>
            <a:r>
              <a:rPr lang="en-SG" sz="1867" kern="0" dirty="0">
                <a:solidFill>
                  <a:srgbClr val="FFFFFF"/>
                </a:solidFill>
                <a:latin typeface="Share Tech"/>
                <a:ea typeface="Share Tech"/>
                <a:cs typeface="Share Tech"/>
                <a:sym typeface="Share Tech"/>
              </a:rPr>
              <a:t>Desired effect</a:t>
            </a:r>
            <a:endParaRPr sz="1867" kern="0" dirty="0">
              <a:solidFill>
                <a:srgbClr val="FFFFFF"/>
              </a:solidFill>
              <a:latin typeface="Share Tech"/>
              <a:ea typeface="Share Tech"/>
              <a:cs typeface="Share Tech"/>
              <a:sym typeface="Share Tech"/>
            </a:endParaRPr>
          </a:p>
        </p:txBody>
      </p:sp>
      <p:sp>
        <p:nvSpPr>
          <p:cNvPr id="25" name="Google Shape;596;p38">
            <a:extLst>
              <a:ext uri="{FF2B5EF4-FFF2-40B4-BE49-F238E27FC236}">
                <a16:creationId xmlns:a16="http://schemas.microsoft.com/office/drawing/2014/main" id="{B4FBF9C4-4D96-4AC3-ADC0-2D091FC132D1}"/>
              </a:ext>
            </a:extLst>
          </p:cNvPr>
          <p:cNvSpPr txBox="1"/>
          <p:nvPr/>
        </p:nvSpPr>
        <p:spPr>
          <a:xfrm>
            <a:off x="0" y="6363831"/>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4"/>
          <p:cNvSpPr txBox="1">
            <a:spLocks noGrp="1"/>
          </p:cNvSpPr>
          <p:nvPr>
            <p:ph type="title"/>
          </p:nvPr>
        </p:nvSpPr>
        <p:spPr>
          <a:xfrm>
            <a:off x="0" y="-130115"/>
            <a:ext cx="11360800" cy="763600"/>
          </a:xfrm>
          <a:prstGeom prst="rect">
            <a:avLst/>
          </a:prstGeom>
          <a:noFill/>
          <a:ln>
            <a:noFill/>
          </a:ln>
        </p:spPr>
        <p:txBody>
          <a:bodyPr spcFirstLastPara="1" wrap="square" lIns="121900" tIns="121900" rIns="121900" bIns="121900" anchor="t" anchorCtr="0">
            <a:noAutofit/>
          </a:bodyPr>
          <a:lstStyle/>
          <a:p>
            <a:r>
              <a:rPr lang="en-US" b="1" dirty="0"/>
              <a:t>Empathy Map</a:t>
            </a:r>
            <a:endParaRPr b="1" dirty="0"/>
          </a:p>
        </p:txBody>
      </p:sp>
      <p:pic>
        <p:nvPicPr>
          <p:cNvPr id="5" name="Picture 4" descr="A picture containing timeline&#10;&#10;Description automatically generated">
            <a:extLst>
              <a:ext uri="{FF2B5EF4-FFF2-40B4-BE49-F238E27FC236}">
                <a16:creationId xmlns:a16="http://schemas.microsoft.com/office/drawing/2014/main" id="{C1C291D4-8FEC-49AE-8E1E-322709018499}"/>
              </a:ext>
            </a:extLst>
          </p:cNvPr>
          <p:cNvPicPr>
            <a:picLocks noChangeAspect="1"/>
          </p:cNvPicPr>
          <p:nvPr/>
        </p:nvPicPr>
        <p:blipFill>
          <a:blip r:embed="rId3"/>
          <a:stretch>
            <a:fillRect/>
          </a:stretch>
        </p:blipFill>
        <p:spPr>
          <a:xfrm>
            <a:off x="3021383" y="3116"/>
            <a:ext cx="8143938" cy="3389214"/>
          </a:xfrm>
          <a:prstGeom prst="rect">
            <a:avLst/>
          </a:prstGeom>
        </p:spPr>
      </p:pic>
      <p:pic>
        <p:nvPicPr>
          <p:cNvPr id="7" name="Picture 6" descr="A picture containing timeline&#10;&#10;Description automatically generated">
            <a:extLst>
              <a:ext uri="{FF2B5EF4-FFF2-40B4-BE49-F238E27FC236}">
                <a16:creationId xmlns:a16="http://schemas.microsoft.com/office/drawing/2014/main" id="{3BA00915-EF94-4E39-B598-B03F3E3AC793}"/>
              </a:ext>
            </a:extLst>
          </p:cNvPr>
          <p:cNvPicPr>
            <a:picLocks noChangeAspect="1"/>
          </p:cNvPicPr>
          <p:nvPr/>
        </p:nvPicPr>
        <p:blipFill>
          <a:blip r:embed="rId4"/>
          <a:stretch>
            <a:fillRect/>
          </a:stretch>
        </p:blipFill>
        <p:spPr>
          <a:xfrm>
            <a:off x="3048017" y="3392330"/>
            <a:ext cx="8143938" cy="3351731"/>
          </a:xfrm>
          <a:prstGeom prst="rect">
            <a:avLst/>
          </a:prstGeom>
        </p:spPr>
      </p:pic>
      <p:pic>
        <p:nvPicPr>
          <p:cNvPr id="6" name="Google Shape;594;p38">
            <a:extLst>
              <a:ext uri="{FF2B5EF4-FFF2-40B4-BE49-F238E27FC236}">
                <a16:creationId xmlns:a16="http://schemas.microsoft.com/office/drawing/2014/main" id="{6692C1D1-D00A-4F13-8F79-49968633412C}"/>
              </a:ext>
            </a:extLst>
          </p:cNvPr>
          <p:cNvPicPr preferRelativeResize="0"/>
          <p:nvPr/>
        </p:nvPicPr>
        <p:blipFill rotWithShape="1">
          <a:blip r:embed="rId5">
            <a:alphaModFix/>
          </a:blip>
          <a:srcRect/>
          <a:stretch/>
        </p:blipFill>
        <p:spPr>
          <a:xfrm>
            <a:off x="6421608" y="2543452"/>
            <a:ext cx="1343487" cy="1771095"/>
          </a:xfrm>
          <a:prstGeom prst="rect">
            <a:avLst/>
          </a:prstGeom>
          <a:noFill/>
          <a:ln>
            <a:noFill/>
          </a:ln>
        </p:spPr>
      </p:pic>
      <p:pic>
        <p:nvPicPr>
          <p:cNvPr id="3" name="Picture 2" descr="A close - up of a glass of wine&#10;&#10;Description automatically generated with low confidence">
            <a:extLst>
              <a:ext uri="{FF2B5EF4-FFF2-40B4-BE49-F238E27FC236}">
                <a16:creationId xmlns:a16="http://schemas.microsoft.com/office/drawing/2014/main" id="{DBFE548F-1B7F-4801-B77B-D33FE707BB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703" y="987852"/>
            <a:ext cx="4290789" cy="4808956"/>
          </a:xfrm>
          <a:prstGeom prst="rect">
            <a:avLst/>
          </a:prstGeom>
        </p:spPr>
      </p:pic>
      <p:sp>
        <p:nvSpPr>
          <p:cNvPr id="8" name="Google Shape;596;p38">
            <a:extLst>
              <a:ext uri="{FF2B5EF4-FFF2-40B4-BE49-F238E27FC236}">
                <a16:creationId xmlns:a16="http://schemas.microsoft.com/office/drawing/2014/main" id="{78C42D28-C1C4-41E9-9FE2-3DEEDBD89CB5}"/>
              </a:ext>
            </a:extLst>
          </p:cNvPr>
          <p:cNvSpPr txBox="1"/>
          <p:nvPr/>
        </p:nvSpPr>
        <p:spPr>
          <a:xfrm>
            <a:off x="0" y="6363831"/>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extLst>
      <p:ext uri="{BB962C8B-B14F-4D97-AF65-F5344CB8AC3E}">
        <p14:creationId xmlns:p14="http://schemas.microsoft.com/office/powerpoint/2010/main" val="3290391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6"/>
          <p:cNvSpPr txBox="1">
            <a:spLocks noGrp="1"/>
          </p:cNvSpPr>
          <p:nvPr>
            <p:ph type="title"/>
          </p:nvPr>
        </p:nvSpPr>
        <p:spPr>
          <a:xfrm>
            <a:off x="0" y="2567"/>
            <a:ext cx="11360800" cy="763600"/>
          </a:xfrm>
          <a:prstGeom prst="rect">
            <a:avLst/>
          </a:prstGeom>
          <a:noFill/>
          <a:ln>
            <a:noFill/>
          </a:ln>
        </p:spPr>
        <p:txBody>
          <a:bodyPr spcFirstLastPara="1" wrap="square" lIns="121900" tIns="121900" rIns="121900" bIns="121900" anchor="t" anchorCtr="0">
            <a:noAutofit/>
          </a:bodyPr>
          <a:lstStyle/>
          <a:p>
            <a:r>
              <a:rPr lang="en-US"/>
              <a:t>Persona</a:t>
            </a:r>
            <a:endParaRPr/>
          </a:p>
        </p:txBody>
      </p:sp>
      <p:pic>
        <p:nvPicPr>
          <p:cNvPr id="678" name="Google Shape;678;p46"/>
          <p:cNvPicPr preferRelativeResize="0"/>
          <p:nvPr/>
        </p:nvPicPr>
        <p:blipFill rotWithShape="1">
          <a:blip r:embed="rId3">
            <a:alphaModFix/>
          </a:blip>
          <a:srcRect/>
          <a:stretch/>
        </p:blipFill>
        <p:spPr>
          <a:xfrm>
            <a:off x="2867130" y="193343"/>
            <a:ext cx="5984685" cy="6471315"/>
          </a:xfrm>
          <a:prstGeom prst="rect">
            <a:avLst/>
          </a:prstGeom>
          <a:noFill/>
          <a:ln>
            <a:noFill/>
          </a:ln>
        </p:spPr>
      </p:pic>
      <p:sp>
        <p:nvSpPr>
          <p:cNvPr id="5" name="Google Shape;596;p38">
            <a:extLst>
              <a:ext uri="{FF2B5EF4-FFF2-40B4-BE49-F238E27FC236}">
                <a16:creationId xmlns:a16="http://schemas.microsoft.com/office/drawing/2014/main" id="{66CB8C19-02AB-4AB2-83FE-048B64BC4386}"/>
              </a:ext>
            </a:extLst>
          </p:cNvPr>
          <p:cNvSpPr txBox="1"/>
          <p:nvPr/>
        </p:nvSpPr>
        <p:spPr>
          <a:xfrm>
            <a:off x="0" y="6363831"/>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8"/>
          <p:cNvSpPr txBox="1">
            <a:spLocks noGrp="1"/>
          </p:cNvSpPr>
          <p:nvPr>
            <p:ph type="title"/>
          </p:nvPr>
        </p:nvSpPr>
        <p:spPr>
          <a:xfrm>
            <a:off x="0" y="2567"/>
            <a:ext cx="11360800" cy="763600"/>
          </a:xfrm>
          <a:prstGeom prst="rect">
            <a:avLst/>
          </a:prstGeom>
        </p:spPr>
        <p:txBody>
          <a:bodyPr spcFirstLastPara="1" wrap="square" lIns="121900" tIns="121900" rIns="121900" bIns="121900" anchor="t" anchorCtr="0">
            <a:noAutofit/>
          </a:bodyPr>
          <a:lstStyle/>
          <a:p>
            <a:r>
              <a:rPr lang="en-US" dirty="0"/>
              <a:t>Persona</a:t>
            </a:r>
            <a:endParaRPr dirty="0"/>
          </a:p>
        </p:txBody>
      </p:sp>
      <p:pic>
        <p:nvPicPr>
          <p:cNvPr id="6" name="Google Shape;288;p20">
            <a:extLst>
              <a:ext uri="{FF2B5EF4-FFF2-40B4-BE49-F238E27FC236}">
                <a16:creationId xmlns:a16="http://schemas.microsoft.com/office/drawing/2014/main" id="{AEFC7F8C-5973-4B04-8481-FD75743CBE5A}"/>
              </a:ext>
            </a:extLst>
          </p:cNvPr>
          <p:cNvPicPr preferRelativeResize="0"/>
          <p:nvPr/>
        </p:nvPicPr>
        <p:blipFill rotWithShape="1">
          <a:blip r:embed="rId3">
            <a:alphaModFix/>
          </a:blip>
          <a:srcRect/>
          <a:stretch/>
        </p:blipFill>
        <p:spPr>
          <a:xfrm>
            <a:off x="831201" y="766167"/>
            <a:ext cx="1406769" cy="2214452"/>
          </a:xfrm>
          <a:prstGeom prst="rect">
            <a:avLst/>
          </a:prstGeom>
          <a:noFill/>
          <a:ln>
            <a:noFill/>
          </a:ln>
        </p:spPr>
      </p:pic>
      <p:sp>
        <p:nvSpPr>
          <p:cNvPr id="7" name="TextBox 6">
            <a:extLst>
              <a:ext uri="{FF2B5EF4-FFF2-40B4-BE49-F238E27FC236}">
                <a16:creationId xmlns:a16="http://schemas.microsoft.com/office/drawing/2014/main" id="{AEF4EDEB-5ED9-4FEE-8CCD-D6363C45549A}"/>
              </a:ext>
            </a:extLst>
          </p:cNvPr>
          <p:cNvSpPr txBox="1"/>
          <p:nvPr/>
        </p:nvSpPr>
        <p:spPr>
          <a:xfrm>
            <a:off x="2237970" y="766167"/>
            <a:ext cx="8963127" cy="379656"/>
          </a:xfrm>
          <a:prstGeom prst="rect">
            <a:avLst/>
          </a:prstGeom>
          <a:solidFill>
            <a:schemeClr val="tx2">
              <a:lumMod val="50000"/>
            </a:schemeClr>
          </a:solidFill>
          <a:effectLst>
            <a:glow rad="139700">
              <a:schemeClr val="accent4">
                <a:satMod val="175000"/>
                <a:alpha val="40000"/>
              </a:schemeClr>
            </a:glow>
          </a:effectLst>
        </p:spPr>
        <p:txBody>
          <a:bodyPr wrap="square" rtlCol="0">
            <a:spAutoFit/>
          </a:bodyPr>
          <a:lstStyle/>
          <a:p>
            <a:pPr defTabSz="1219170">
              <a:buClr>
                <a:srgbClr val="000000"/>
              </a:buClr>
            </a:pPr>
            <a:r>
              <a:rPr lang="en-SG" sz="1867" kern="0" dirty="0">
                <a:solidFill>
                  <a:srgbClr val="000000"/>
                </a:solidFill>
                <a:latin typeface="Arial"/>
                <a:cs typeface="Arial"/>
                <a:sym typeface="Arial"/>
              </a:rPr>
              <a:t> Fabien Bordeaux </a:t>
            </a:r>
            <a:endParaRPr lang="en-SG" sz="1867" kern="0" dirty="0">
              <a:solidFill>
                <a:srgbClr val="002845"/>
              </a:solidFill>
              <a:latin typeface="Arial"/>
              <a:cs typeface="Arial"/>
              <a:sym typeface="Arial"/>
            </a:endParaRPr>
          </a:p>
        </p:txBody>
      </p:sp>
      <p:sp>
        <p:nvSpPr>
          <p:cNvPr id="8" name="TextBox 7">
            <a:extLst>
              <a:ext uri="{FF2B5EF4-FFF2-40B4-BE49-F238E27FC236}">
                <a16:creationId xmlns:a16="http://schemas.microsoft.com/office/drawing/2014/main" id="{ABEB28A1-C43A-41B8-B3F7-9AC466709450}"/>
              </a:ext>
            </a:extLst>
          </p:cNvPr>
          <p:cNvSpPr txBox="1"/>
          <p:nvPr/>
        </p:nvSpPr>
        <p:spPr>
          <a:xfrm>
            <a:off x="2237970" y="1133960"/>
            <a:ext cx="8963127" cy="1816266"/>
          </a:xfrm>
          <a:prstGeom prst="rect">
            <a:avLst/>
          </a:prstGeom>
          <a:solidFill>
            <a:srgbClr val="FF6699"/>
          </a:solidFill>
        </p:spPr>
        <p:txBody>
          <a:bodyPr wrap="square" rtlCol="0">
            <a:spAutoFit/>
          </a:bodyPr>
          <a:lstStyle/>
          <a:p>
            <a:pPr defTabSz="1219170">
              <a:buClr>
                <a:srgbClr val="000000"/>
              </a:buClr>
            </a:pPr>
            <a:r>
              <a:rPr lang="en-SG" sz="1867" kern="0" dirty="0">
                <a:solidFill>
                  <a:srgbClr val="000000"/>
                </a:solidFill>
                <a:latin typeface="Arial"/>
                <a:cs typeface="Arial"/>
                <a:sym typeface="Arial"/>
              </a:rPr>
              <a:t> Age 		:39 </a:t>
            </a:r>
          </a:p>
          <a:p>
            <a:pPr defTabSz="1219170">
              <a:buClr>
                <a:srgbClr val="000000"/>
              </a:buClr>
            </a:pPr>
            <a:r>
              <a:rPr lang="en-SG" sz="1867" kern="0" dirty="0">
                <a:solidFill>
                  <a:srgbClr val="002845"/>
                </a:solidFill>
                <a:latin typeface="Arial"/>
                <a:cs typeface="Arial"/>
                <a:sym typeface="Arial"/>
              </a:rPr>
              <a:t>Location 		:France</a:t>
            </a:r>
          </a:p>
          <a:p>
            <a:pPr defTabSz="1219170">
              <a:buClr>
                <a:srgbClr val="000000"/>
              </a:buClr>
            </a:pPr>
            <a:r>
              <a:rPr lang="en-SG" sz="1867" kern="0" dirty="0">
                <a:solidFill>
                  <a:srgbClr val="002845"/>
                </a:solidFill>
                <a:latin typeface="Arial"/>
                <a:cs typeface="Arial"/>
                <a:sym typeface="Arial"/>
              </a:rPr>
              <a:t>Job		:Winemaker &amp; Owner of a family vineyard </a:t>
            </a:r>
          </a:p>
          <a:p>
            <a:pPr defTabSz="1219170">
              <a:buClr>
                <a:srgbClr val="000000"/>
              </a:buClr>
            </a:pPr>
            <a:r>
              <a:rPr lang="en-SG" sz="1867" kern="0" dirty="0">
                <a:solidFill>
                  <a:srgbClr val="002845"/>
                </a:solidFill>
                <a:latin typeface="Arial"/>
                <a:cs typeface="Arial"/>
                <a:sym typeface="Arial"/>
              </a:rPr>
              <a:t>Work Experience 	:9 Years</a:t>
            </a:r>
          </a:p>
          <a:p>
            <a:pPr defTabSz="1219170">
              <a:buClr>
                <a:srgbClr val="000000"/>
              </a:buClr>
            </a:pPr>
            <a:r>
              <a:rPr lang="en-SG" sz="1867" kern="0" dirty="0">
                <a:solidFill>
                  <a:srgbClr val="002845"/>
                </a:solidFill>
                <a:latin typeface="Arial"/>
                <a:cs typeface="Arial"/>
                <a:sym typeface="Arial"/>
              </a:rPr>
              <a:t>Technical Literacy 	:Moderate	</a:t>
            </a:r>
          </a:p>
          <a:p>
            <a:pPr defTabSz="1219170">
              <a:buClr>
                <a:srgbClr val="000000"/>
              </a:buClr>
            </a:pPr>
            <a:endParaRPr lang="en-SG" sz="1867" kern="0" dirty="0">
              <a:solidFill>
                <a:srgbClr val="002845"/>
              </a:solidFill>
              <a:latin typeface="Arial"/>
              <a:cs typeface="Arial"/>
              <a:sym typeface="Arial"/>
            </a:endParaRPr>
          </a:p>
        </p:txBody>
      </p:sp>
      <p:sp>
        <p:nvSpPr>
          <p:cNvPr id="9" name="TextBox 8">
            <a:extLst>
              <a:ext uri="{FF2B5EF4-FFF2-40B4-BE49-F238E27FC236}">
                <a16:creationId xmlns:a16="http://schemas.microsoft.com/office/drawing/2014/main" id="{E6FDB16B-FBC4-41D2-935D-1AE5634D7EC0}"/>
              </a:ext>
            </a:extLst>
          </p:cNvPr>
          <p:cNvSpPr txBox="1"/>
          <p:nvPr/>
        </p:nvSpPr>
        <p:spPr>
          <a:xfrm>
            <a:off x="831200" y="2980929"/>
            <a:ext cx="3456632" cy="379656"/>
          </a:xfrm>
          <a:prstGeom prst="rect">
            <a:avLst/>
          </a:prstGeom>
          <a:noFill/>
          <a:ln>
            <a:solidFill>
              <a:schemeClr val="accent6">
                <a:lumMod val="50000"/>
              </a:schemeClr>
            </a:solidFill>
          </a:ln>
        </p:spPr>
        <p:txBody>
          <a:bodyPr wrap="square" rtlCol="0">
            <a:spAutoFit/>
          </a:bodyPr>
          <a:lstStyle/>
          <a:p>
            <a:pPr defTabSz="1219170">
              <a:buClr>
                <a:srgbClr val="000000"/>
              </a:buClr>
            </a:pPr>
            <a:r>
              <a:rPr lang="en-SG" sz="1867" kern="0" dirty="0">
                <a:solidFill>
                  <a:srgbClr val="FFFFFF"/>
                </a:solidFill>
                <a:latin typeface="Arial"/>
                <a:cs typeface="Arial"/>
                <a:sym typeface="Arial"/>
              </a:rPr>
              <a:t>MOTIVATIONS</a:t>
            </a:r>
          </a:p>
        </p:txBody>
      </p:sp>
      <p:sp>
        <p:nvSpPr>
          <p:cNvPr id="10" name="TextBox 9">
            <a:extLst>
              <a:ext uri="{FF2B5EF4-FFF2-40B4-BE49-F238E27FC236}">
                <a16:creationId xmlns:a16="http://schemas.microsoft.com/office/drawing/2014/main" id="{8ECAF29C-11CC-4E22-83FF-8CA46966114F}"/>
              </a:ext>
            </a:extLst>
          </p:cNvPr>
          <p:cNvSpPr txBox="1"/>
          <p:nvPr/>
        </p:nvSpPr>
        <p:spPr>
          <a:xfrm>
            <a:off x="4287832" y="2980308"/>
            <a:ext cx="3456632" cy="379656"/>
          </a:xfrm>
          <a:prstGeom prst="rect">
            <a:avLst/>
          </a:prstGeom>
          <a:noFill/>
          <a:ln>
            <a:solidFill>
              <a:schemeClr val="accent6">
                <a:lumMod val="50000"/>
              </a:schemeClr>
            </a:solidFill>
          </a:ln>
        </p:spPr>
        <p:txBody>
          <a:bodyPr wrap="square" rtlCol="0">
            <a:spAutoFit/>
          </a:bodyPr>
          <a:lstStyle>
            <a:defPPr marR="0" lvl="0" algn="l" rtl="0">
              <a:lnSpc>
                <a:spcPct val="100000"/>
              </a:lnSpc>
              <a:spcBef>
                <a:spcPts val="0"/>
              </a:spcBef>
              <a:spcAft>
                <a:spcPts val="0"/>
              </a:spcAft>
            </a:defPPr>
            <a:lvl1pPr>
              <a:defRPr>
                <a:solidFill>
                  <a:schemeClr val="bg1"/>
                </a:solidFill>
              </a:defRPr>
            </a:lvl1pPr>
          </a:lstStyle>
          <a:p>
            <a:pPr defTabSz="1219170">
              <a:buClr>
                <a:srgbClr val="000000"/>
              </a:buClr>
            </a:pPr>
            <a:r>
              <a:rPr lang="en-SG" sz="1867" kern="0" dirty="0">
                <a:solidFill>
                  <a:srgbClr val="FFFFFF"/>
                </a:solidFill>
                <a:latin typeface="Arial"/>
                <a:cs typeface="Arial"/>
                <a:sym typeface="Arial"/>
              </a:rPr>
              <a:t>GOALS</a:t>
            </a:r>
          </a:p>
        </p:txBody>
      </p:sp>
      <p:sp>
        <p:nvSpPr>
          <p:cNvPr id="11" name="TextBox 10">
            <a:extLst>
              <a:ext uri="{FF2B5EF4-FFF2-40B4-BE49-F238E27FC236}">
                <a16:creationId xmlns:a16="http://schemas.microsoft.com/office/drawing/2014/main" id="{86DCE5F4-6CD4-4901-9B21-6877D09004FF}"/>
              </a:ext>
            </a:extLst>
          </p:cNvPr>
          <p:cNvSpPr txBox="1"/>
          <p:nvPr/>
        </p:nvSpPr>
        <p:spPr>
          <a:xfrm>
            <a:off x="7744464" y="2980308"/>
            <a:ext cx="3456632" cy="379656"/>
          </a:xfrm>
          <a:prstGeom prst="rect">
            <a:avLst/>
          </a:prstGeom>
          <a:noFill/>
          <a:ln>
            <a:solidFill>
              <a:schemeClr val="accent6">
                <a:lumMod val="50000"/>
              </a:schemeClr>
            </a:solidFill>
          </a:ln>
        </p:spPr>
        <p:txBody>
          <a:bodyPr wrap="square" rtlCol="0">
            <a:spAutoFit/>
          </a:bodyPr>
          <a:lstStyle>
            <a:defPPr marR="0" lvl="0" algn="l" rtl="0">
              <a:lnSpc>
                <a:spcPct val="100000"/>
              </a:lnSpc>
              <a:spcBef>
                <a:spcPts val="0"/>
              </a:spcBef>
              <a:spcAft>
                <a:spcPts val="0"/>
              </a:spcAft>
              <a:defRPr/>
            </a:defPPr>
            <a:lvl1pPr>
              <a:defRPr>
                <a:solidFill>
                  <a:schemeClr val="bg1"/>
                </a:solidFill>
              </a:defRPr>
            </a:lvl1pPr>
          </a:lstStyle>
          <a:p>
            <a:pPr defTabSz="1219170">
              <a:buClr>
                <a:srgbClr val="000000"/>
              </a:buClr>
            </a:pPr>
            <a:r>
              <a:rPr lang="en-SG" sz="1867" kern="0" dirty="0">
                <a:solidFill>
                  <a:srgbClr val="FFFFFF"/>
                </a:solidFill>
                <a:latin typeface="Arial"/>
                <a:cs typeface="Arial"/>
                <a:sym typeface="Arial"/>
              </a:rPr>
              <a:t>NEEDS</a:t>
            </a:r>
          </a:p>
        </p:txBody>
      </p:sp>
      <p:sp>
        <p:nvSpPr>
          <p:cNvPr id="2" name="Rectangle 1">
            <a:extLst>
              <a:ext uri="{FF2B5EF4-FFF2-40B4-BE49-F238E27FC236}">
                <a16:creationId xmlns:a16="http://schemas.microsoft.com/office/drawing/2014/main" id="{1018BF37-9EA6-4962-AEF4-103A32209B02}"/>
              </a:ext>
            </a:extLst>
          </p:cNvPr>
          <p:cNvSpPr/>
          <p:nvPr/>
        </p:nvSpPr>
        <p:spPr>
          <a:xfrm>
            <a:off x="831200" y="3390678"/>
            <a:ext cx="3456632" cy="2900036"/>
          </a:xfrm>
          <a:prstGeom prst="rect">
            <a:avLst/>
          </a:prstGeom>
          <a:solidFill>
            <a:srgbClr val="E13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600" kern="0" dirty="0">
                <a:solidFill>
                  <a:srgbClr val="FFFFFF"/>
                </a:solidFill>
                <a:latin typeface="Arial"/>
                <a:sym typeface="Arial"/>
              </a:rPr>
              <a:t>Uphold his family's business passion for quality by taking the utmost care through every step in the winemaking process, thus consistently able to deliver high quality wine.</a:t>
            </a:r>
            <a:br>
              <a:rPr lang="en-US" sz="1600" kern="0" dirty="0">
                <a:solidFill>
                  <a:srgbClr val="FFFFFF"/>
                </a:solidFill>
                <a:latin typeface="Arial"/>
                <a:sym typeface="Arial"/>
              </a:rPr>
            </a:br>
            <a:br>
              <a:rPr lang="en-US" sz="1600" kern="0" dirty="0">
                <a:solidFill>
                  <a:srgbClr val="FFFFFF"/>
                </a:solidFill>
                <a:latin typeface="Arial"/>
                <a:sym typeface="Arial"/>
              </a:rPr>
            </a:br>
            <a:r>
              <a:rPr lang="en-US" sz="1600" kern="0" dirty="0">
                <a:solidFill>
                  <a:srgbClr val="FFFFFF"/>
                </a:solidFill>
                <a:latin typeface="Arial"/>
                <a:sym typeface="Arial"/>
              </a:rPr>
              <a:t>Building his family owned company to become a global winemaking brand </a:t>
            </a:r>
            <a:endParaRPr lang="en-SG" sz="1600" kern="0" dirty="0">
              <a:solidFill>
                <a:srgbClr val="FFFFFF"/>
              </a:solidFill>
              <a:latin typeface="Arial"/>
              <a:sym typeface="Arial"/>
            </a:endParaRPr>
          </a:p>
          <a:p>
            <a:pPr algn="ctr" defTabSz="1219170">
              <a:buClr>
                <a:srgbClr val="000000"/>
              </a:buClr>
            </a:pPr>
            <a:endParaRPr lang="en-SG" sz="1600" kern="0" dirty="0">
              <a:solidFill>
                <a:srgbClr val="FFFFFF"/>
              </a:solidFill>
              <a:latin typeface="Arial"/>
              <a:sym typeface="Arial"/>
            </a:endParaRPr>
          </a:p>
        </p:txBody>
      </p:sp>
      <p:sp>
        <p:nvSpPr>
          <p:cNvPr id="14" name="Rectangle 13">
            <a:extLst>
              <a:ext uri="{FF2B5EF4-FFF2-40B4-BE49-F238E27FC236}">
                <a16:creationId xmlns:a16="http://schemas.microsoft.com/office/drawing/2014/main" id="{DDB348B7-F47A-4FD4-926F-F47F99828FD9}"/>
              </a:ext>
            </a:extLst>
          </p:cNvPr>
          <p:cNvSpPr/>
          <p:nvPr/>
        </p:nvSpPr>
        <p:spPr>
          <a:xfrm>
            <a:off x="4287832" y="3390678"/>
            <a:ext cx="3456632" cy="2900036"/>
          </a:xfrm>
          <a:prstGeom prst="rect">
            <a:avLst/>
          </a:prstGeom>
          <a:solidFill>
            <a:srgbClr val="E13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buClr>
                <a:srgbClr val="000000"/>
              </a:buClr>
            </a:pPr>
            <a:r>
              <a:rPr lang="en-US" sz="1867" kern="0" dirty="0">
                <a:solidFill>
                  <a:srgbClr val="FFFFFF"/>
                </a:solidFill>
                <a:latin typeface="Arial"/>
                <a:sym typeface="Arial"/>
              </a:rPr>
              <a:t>To produce a top rated &amp; </a:t>
            </a:r>
            <a:r>
              <a:rPr lang="en-US" sz="1867" kern="0" dirty="0" err="1">
                <a:solidFill>
                  <a:srgbClr val="FFFFFF"/>
                </a:solidFill>
                <a:latin typeface="Arial"/>
                <a:sym typeface="Arial"/>
              </a:rPr>
              <a:t>recognised</a:t>
            </a:r>
            <a:r>
              <a:rPr lang="en-US" sz="1867" kern="0" dirty="0">
                <a:solidFill>
                  <a:srgbClr val="FFFFFF"/>
                </a:solidFill>
                <a:latin typeface="Arial"/>
                <a:sym typeface="Arial"/>
              </a:rPr>
              <a:t> Quality wine in the world  </a:t>
            </a:r>
            <a:endParaRPr lang="en-SG" sz="1867" kern="0" dirty="0">
              <a:solidFill>
                <a:srgbClr val="FFFFFF"/>
              </a:solidFill>
              <a:latin typeface="Arial"/>
              <a:sym typeface="Arial"/>
            </a:endParaRPr>
          </a:p>
          <a:p>
            <a:pPr algn="ctr" defTabSz="1219170">
              <a:buClr>
                <a:srgbClr val="000000"/>
              </a:buClr>
            </a:pPr>
            <a:endParaRPr lang="en-SG" sz="1600" kern="0" dirty="0">
              <a:solidFill>
                <a:srgbClr val="FFFFFF"/>
              </a:solidFill>
              <a:latin typeface="Arial"/>
              <a:sym typeface="Arial"/>
            </a:endParaRPr>
          </a:p>
        </p:txBody>
      </p:sp>
      <p:sp>
        <p:nvSpPr>
          <p:cNvPr id="17" name="Rectangle 16">
            <a:extLst>
              <a:ext uri="{FF2B5EF4-FFF2-40B4-BE49-F238E27FC236}">
                <a16:creationId xmlns:a16="http://schemas.microsoft.com/office/drawing/2014/main" id="{877615EE-55BF-4145-884E-180A635E6B9A}"/>
              </a:ext>
            </a:extLst>
          </p:cNvPr>
          <p:cNvSpPr/>
          <p:nvPr/>
        </p:nvSpPr>
        <p:spPr>
          <a:xfrm>
            <a:off x="7744464" y="3418581"/>
            <a:ext cx="3456632" cy="2900036"/>
          </a:xfrm>
          <a:prstGeom prst="rect">
            <a:avLst/>
          </a:prstGeom>
          <a:solidFill>
            <a:srgbClr val="E133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buClr>
                <a:srgbClr val="000000"/>
              </a:buClr>
            </a:pPr>
            <a:r>
              <a:rPr lang="en-US" sz="1867" kern="0" dirty="0">
                <a:solidFill>
                  <a:srgbClr val="FFFFFF"/>
                </a:solidFill>
                <a:latin typeface="Arial"/>
                <a:sym typeface="Arial"/>
              </a:rPr>
              <a:t>Use technology to make rating above "7"-quality wine or better</a:t>
            </a:r>
            <a:endParaRPr lang="en-SG" sz="1867" kern="0" dirty="0">
              <a:solidFill>
                <a:srgbClr val="FFFFFF"/>
              </a:solidFill>
              <a:latin typeface="Arial"/>
              <a:sym typeface="Arial"/>
            </a:endParaRPr>
          </a:p>
          <a:p>
            <a:pPr algn="ctr" defTabSz="1219170">
              <a:buClr>
                <a:srgbClr val="000000"/>
              </a:buClr>
            </a:pPr>
            <a:endParaRPr lang="en-SG" sz="1600" kern="0" dirty="0">
              <a:solidFill>
                <a:srgbClr val="FFFFFF"/>
              </a:solidFill>
              <a:latin typeface="Arial"/>
              <a:sym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85266AE-AFAB-46D0-979E-BEA00B8FCB25}"/>
                  </a:ext>
                </a:extLst>
              </p14:cNvPr>
              <p14:cNvContentPartPr/>
              <p14:nvPr/>
            </p14:nvContentPartPr>
            <p14:xfrm>
              <a:off x="2948327" y="1893938"/>
              <a:ext cx="360" cy="360"/>
            </p14:xfrm>
          </p:contentPart>
        </mc:Choice>
        <mc:Fallback xmlns="">
          <p:pic>
            <p:nvPicPr>
              <p:cNvPr id="3" name="Ink 2">
                <a:extLst>
                  <a:ext uri="{FF2B5EF4-FFF2-40B4-BE49-F238E27FC236}">
                    <a16:creationId xmlns:a16="http://schemas.microsoft.com/office/drawing/2014/main" id="{985266AE-AFAB-46D0-979E-BEA00B8FCB25}"/>
                  </a:ext>
                </a:extLst>
              </p:cNvPr>
              <p:cNvPicPr/>
              <p:nvPr/>
            </p:nvPicPr>
            <p:blipFill>
              <a:blip r:embed="rId5"/>
              <a:stretch>
                <a:fillRect/>
              </a:stretch>
            </p:blipFill>
            <p:spPr>
              <a:xfrm>
                <a:off x="2939327" y="1884938"/>
                <a:ext cx="18000" cy="18000"/>
              </a:xfrm>
              <a:prstGeom prst="rect">
                <a:avLst/>
              </a:prstGeom>
            </p:spPr>
          </p:pic>
        </mc:Fallback>
      </mc:AlternateContent>
      <p:grpSp>
        <p:nvGrpSpPr>
          <p:cNvPr id="13" name="Group 12">
            <a:extLst>
              <a:ext uri="{FF2B5EF4-FFF2-40B4-BE49-F238E27FC236}">
                <a16:creationId xmlns:a16="http://schemas.microsoft.com/office/drawing/2014/main" id="{C56D9C92-5947-4E35-8DA8-AB1010471A79}"/>
              </a:ext>
            </a:extLst>
          </p:cNvPr>
          <p:cNvGrpSpPr/>
          <p:nvPr/>
        </p:nvGrpSpPr>
        <p:grpSpPr>
          <a:xfrm>
            <a:off x="5952527" y="1931378"/>
            <a:ext cx="360" cy="360"/>
            <a:chOff x="5952527" y="1931378"/>
            <a:chExt cx="360" cy="36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81D841D-D245-4398-ACC9-19437180519C}"/>
                    </a:ext>
                  </a:extLst>
                </p14:cNvPr>
                <p14:cNvContentPartPr/>
                <p14:nvPr/>
              </p14:nvContentPartPr>
              <p14:xfrm>
                <a:off x="5952527" y="1931378"/>
                <a:ext cx="360" cy="360"/>
              </p14:xfrm>
            </p:contentPart>
          </mc:Choice>
          <mc:Fallback xmlns="">
            <p:pic>
              <p:nvPicPr>
                <p:cNvPr id="4" name="Ink 3">
                  <a:extLst>
                    <a:ext uri="{FF2B5EF4-FFF2-40B4-BE49-F238E27FC236}">
                      <a16:creationId xmlns:a16="http://schemas.microsoft.com/office/drawing/2014/main" id="{E81D841D-D245-4398-ACC9-19437180519C}"/>
                    </a:ext>
                  </a:extLst>
                </p:cNvPr>
                <p:cNvPicPr/>
                <p:nvPr/>
              </p:nvPicPr>
              <p:blipFill>
                <a:blip r:embed="rId5"/>
                <a:stretch>
                  <a:fillRect/>
                </a:stretch>
              </p:blipFill>
              <p:spPr>
                <a:xfrm>
                  <a:off x="5943527" y="19223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FA481D6-EC2A-47E3-BF65-78F56F1F9C4D}"/>
                    </a:ext>
                  </a:extLst>
                </p14:cNvPr>
                <p14:cNvContentPartPr/>
                <p14:nvPr/>
              </p14:nvContentPartPr>
              <p14:xfrm>
                <a:off x="5952527" y="1931378"/>
                <a:ext cx="360" cy="360"/>
              </p14:xfrm>
            </p:contentPart>
          </mc:Choice>
          <mc:Fallback xmlns="">
            <p:pic>
              <p:nvPicPr>
                <p:cNvPr id="5" name="Ink 4">
                  <a:extLst>
                    <a:ext uri="{FF2B5EF4-FFF2-40B4-BE49-F238E27FC236}">
                      <a16:creationId xmlns:a16="http://schemas.microsoft.com/office/drawing/2014/main" id="{CFA481D6-EC2A-47E3-BF65-78F56F1F9C4D}"/>
                    </a:ext>
                  </a:extLst>
                </p:cNvPr>
                <p:cNvPicPr/>
                <p:nvPr/>
              </p:nvPicPr>
              <p:blipFill>
                <a:blip r:embed="rId5"/>
                <a:stretch>
                  <a:fillRect/>
                </a:stretch>
              </p:blipFill>
              <p:spPr>
                <a:xfrm>
                  <a:off x="5943527" y="1922378"/>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1A84B55-F35F-456B-BABF-CC4DEC4DBBE9}"/>
                  </a:ext>
                </a:extLst>
              </p14:cNvPr>
              <p14:cNvContentPartPr/>
              <p14:nvPr/>
            </p14:nvContentPartPr>
            <p14:xfrm>
              <a:off x="8807687" y="1912658"/>
              <a:ext cx="360" cy="360"/>
            </p14:xfrm>
          </p:contentPart>
        </mc:Choice>
        <mc:Fallback xmlns="">
          <p:pic>
            <p:nvPicPr>
              <p:cNvPr id="15" name="Ink 14">
                <a:extLst>
                  <a:ext uri="{FF2B5EF4-FFF2-40B4-BE49-F238E27FC236}">
                    <a16:creationId xmlns:a16="http://schemas.microsoft.com/office/drawing/2014/main" id="{B1A84B55-F35F-456B-BABF-CC4DEC4DBBE9}"/>
                  </a:ext>
                </a:extLst>
              </p:cNvPr>
              <p:cNvPicPr/>
              <p:nvPr/>
            </p:nvPicPr>
            <p:blipFill>
              <a:blip r:embed="rId5"/>
              <a:stretch>
                <a:fillRect/>
              </a:stretch>
            </p:blipFill>
            <p:spPr>
              <a:xfrm>
                <a:off x="8798687" y="1903658"/>
                <a:ext cx="18000" cy="18000"/>
              </a:xfrm>
              <a:prstGeom prst="rect">
                <a:avLst/>
              </a:prstGeom>
            </p:spPr>
          </p:pic>
        </mc:Fallback>
      </mc:AlternateContent>
      <p:grpSp>
        <p:nvGrpSpPr>
          <p:cNvPr id="19" name="Group 18">
            <a:extLst>
              <a:ext uri="{FF2B5EF4-FFF2-40B4-BE49-F238E27FC236}">
                <a16:creationId xmlns:a16="http://schemas.microsoft.com/office/drawing/2014/main" id="{4DB84F03-82BC-414F-8E56-3846A1594CD4}"/>
              </a:ext>
            </a:extLst>
          </p:cNvPr>
          <p:cNvGrpSpPr/>
          <p:nvPr/>
        </p:nvGrpSpPr>
        <p:grpSpPr>
          <a:xfrm>
            <a:off x="8751887" y="1921658"/>
            <a:ext cx="360" cy="360"/>
            <a:chOff x="8751887" y="1921658"/>
            <a:chExt cx="360" cy="360"/>
          </a:xfrm>
        </p:grpSpPr>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047868FA-4492-4C95-82A3-D545846355D9}"/>
                    </a:ext>
                  </a:extLst>
                </p14:cNvPr>
                <p14:cNvContentPartPr/>
                <p14:nvPr/>
              </p14:nvContentPartPr>
              <p14:xfrm>
                <a:off x="8751887" y="1921658"/>
                <a:ext cx="360" cy="360"/>
              </p14:xfrm>
            </p:contentPart>
          </mc:Choice>
          <mc:Fallback xmlns="">
            <p:pic>
              <p:nvPicPr>
                <p:cNvPr id="16" name="Ink 15">
                  <a:extLst>
                    <a:ext uri="{FF2B5EF4-FFF2-40B4-BE49-F238E27FC236}">
                      <a16:creationId xmlns:a16="http://schemas.microsoft.com/office/drawing/2014/main" id="{047868FA-4492-4C95-82A3-D545846355D9}"/>
                    </a:ext>
                  </a:extLst>
                </p:cNvPr>
                <p:cNvPicPr/>
                <p:nvPr/>
              </p:nvPicPr>
              <p:blipFill>
                <a:blip r:embed="rId5"/>
                <a:stretch>
                  <a:fillRect/>
                </a:stretch>
              </p:blipFill>
              <p:spPr>
                <a:xfrm>
                  <a:off x="8742887" y="19130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A35642B-7597-4EB9-B72F-9387F9F48143}"/>
                    </a:ext>
                  </a:extLst>
                </p14:cNvPr>
                <p14:cNvContentPartPr/>
                <p14:nvPr/>
              </p14:nvContentPartPr>
              <p14:xfrm>
                <a:off x="8751887" y="1921658"/>
                <a:ext cx="360" cy="360"/>
              </p14:xfrm>
            </p:contentPart>
          </mc:Choice>
          <mc:Fallback xmlns="">
            <p:pic>
              <p:nvPicPr>
                <p:cNvPr id="18" name="Ink 17">
                  <a:extLst>
                    <a:ext uri="{FF2B5EF4-FFF2-40B4-BE49-F238E27FC236}">
                      <a16:creationId xmlns:a16="http://schemas.microsoft.com/office/drawing/2014/main" id="{CA35642B-7597-4EB9-B72F-9387F9F48143}"/>
                    </a:ext>
                  </a:extLst>
                </p:cNvPr>
                <p:cNvPicPr/>
                <p:nvPr/>
              </p:nvPicPr>
              <p:blipFill>
                <a:blip r:embed="rId5"/>
                <a:stretch>
                  <a:fillRect/>
                </a:stretch>
              </p:blipFill>
              <p:spPr>
                <a:xfrm>
                  <a:off x="8742887" y="1913018"/>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950ED331-338F-4E2B-B4F1-D807EF60B1D9}"/>
                  </a:ext>
                </a:extLst>
              </p14:cNvPr>
              <p14:cNvContentPartPr/>
              <p14:nvPr/>
            </p14:nvContentPartPr>
            <p14:xfrm>
              <a:off x="3573287" y="2015258"/>
              <a:ext cx="360" cy="360"/>
            </p14:xfrm>
          </p:contentPart>
        </mc:Choice>
        <mc:Fallback xmlns="">
          <p:pic>
            <p:nvPicPr>
              <p:cNvPr id="20" name="Ink 19">
                <a:extLst>
                  <a:ext uri="{FF2B5EF4-FFF2-40B4-BE49-F238E27FC236}">
                    <a16:creationId xmlns:a16="http://schemas.microsoft.com/office/drawing/2014/main" id="{950ED331-338F-4E2B-B4F1-D807EF60B1D9}"/>
                  </a:ext>
                </a:extLst>
              </p:cNvPr>
              <p:cNvPicPr/>
              <p:nvPr/>
            </p:nvPicPr>
            <p:blipFill>
              <a:blip r:embed="rId5"/>
              <a:stretch>
                <a:fillRect/>
              </a:stretch>
            </p:blipFill>
            <p:spPr>
              <a:xfrm>
                <a:off x="3564287" y="2006258"/>
                <a:ext cx="18000" cy="18000"/>
              </a:xfrm>
              <a:prstGeom prst="rect">
                <a:avLst/>
              </a:prstGeom>
            </p:spPr>
          </p:pic>
        </mc:Fallback>
      </mc:AlternateContent>
      <p:sp>
        <p:nvSpPr>
          <p:cNvPr id="22" name="Google Shape;596;p38">
            <a:extLst>
              <a:ext uri="{FF2B5EF4-FFF2-40B4-BE49-F238E27FC236}">
                <a16:creationId xmlns:a16="http://schemas.microsoft.com/office/drawing/2014/main" id="{EFDBB1B1-5B68-46C4-915F-0AF36C8052F5}"/>
              </a:ext>
            </a:extLst>
          </p:cNvPr>
          <p:cNvSpPr txBox="1"/>
          <p:nvPr/>
        </p:nvSpPr>
        <p:spPr>
          <a:xfrm>
            <a:off x="0" y="6363831"/>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8"/>
          <p:cNvSpPr txBox="1">
            <a:spLocks noGrp="1"/>
          </p:cNvSpPr>
          <p:nvPr>
            <p:ph type="title"/>
          </p:nvPr>
        </p:nvSpPr>
        <p:spPr>
          <a:xfrm>
            <a:off x="0" y="-2"/>
            <a:ext cx="11360800" cy="932875"/>
          </a:xfrm>
          <a:prstGeom prst="rect">
            <a:avLst/>
          </a:prstGeom>
          <a:noFill/>
          <a:ln>
            <a:noFill/>
          </a:ln>
        </p:spPr>
        <p:txBody>
          <a:bodyPr spcFirstLastPara="1" wrap="square" lIns="121900" tIns="121900" rIns="121900" bIns="121900" anchor="t" anchorCtr="0">
            <a:noAutofit/>
          </a:bodyPr>
          <a:lstStyle/>
          <a:p>
            <a:r>
              <a:rPr lang="en-US" b="1" dirty="0"/>
              <a:t>As-is Scenario Map</a:t>
            </a:r>
            <a:endParaRPr b="1" dirty="0"/>
          </a:p>
        </p:txBody>
      </p:sp>
      <p:pic>
        <p:nvPicPr>
          <p:cNvPr id="3" name="Picture 2" descr="Diagram&#10;&#10;Description automatically generated">
            <a:extLst>
              <a:ext uri="{FF2B5EF4-FFF2-40B4-BE49-F238E27FC236}">
                <a16:creationId xmlns:a16="http://schemas.microsoft.com/office/drawing/2014/main" id="{A0D7EF92-121E-45E1-8A17-245DFAB3F162}"/>
              </a:ext>
            </a:extLst>
          </p:cNvPr>
          <p:cNvPicPr>
            <a:picLocks noChangeAspect="1"/>
          </p:cNvPicPr>
          <p:nvPr/>
        </p:nvPicPr>
        <p:blipFill>
          <a:blip r:embed="rId3"/>
          <a:stretch>
            <a:fillRect/>
          </a:stretch>
        </p:blipFill>
        <p:spPr>
          <a:xfrm>
            <a:off x="1118596" y="696250"/>
            <a:ext cx="9954808" cy="6161751"/>
          </a:xfrm>
          <a:prstGeom prst="rect">
            <a:avLst/>
          </a:prstGeom>
        </p:spPr>
      </p:pic>
      <p:sp>
        <p:nvSpPr>
          <p:cNvPr id="5" name="Google Shape;596;p38">
            <a:extLst>
              <a:ext uri="{FF2B5EF4-FFF2-40B4-BE49-F238E27FC236}">
                <a16:creationId xmlns:a16="http://schemas.microsoft.com/office/drawing/2014/main" id="{E05883E2-58A7-4356-8999-803ED722076A}"/>
              </a:ext>
            </a:extLst>
          </p:cNvPr>
          <p:cNvSpPr txBox="1"/>
          <p:nvPr/>
        </p:nvSpPr>
        <p:spPr>
          <a:xfrm>
            <a:off x="0" y="6363831"/>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1"/>
          <p:cNvSpPr txBox="1">
            <a:spLocks noGrp="1"/>
          </p:cNvSpPr>
          <p:nvPr>
            <p:ph type="title"/>
          </p:nvPr>
        </p:nvSpPr>
        <p:spPr>
          <a:xfrm>
            <a:off x="0" y="-164015"/>
            <a:ext cx="11360800" cy="763600"/>
          </a:xfrm>
          <a:prstGeom prst="rect">
            <a:avLst/>
          </a:prstGeom>
        </p:spPr>
        <p:txBody>
          <a:bodyPr spcFirstLastPara="1" wrap="square" lIns="121900" tIns="121900" rIns="121900" bIns="121900" anchor="t" anchorCtr="0">
            <a:noAutofit/>
          </a:bodyPr>
          <a:lstStyle/>
          <a:p>
            <a:r>
              <a:rPr lang="en-US" dirty="0"/>
              <a:t>Pain Points</a:t>
            </a:r>
            <a:endParaRPr dirty="0"/>
          </a:p>
        </p:txBody>
      </p:sp>
      <p:pic>
        <p:nvPicPr>
          <p:cNvPr id="13" name="Picture 12">
            <a:extLst>
              <a:ext uri="{FF2B5EF4-FFF2-40B4-BE49-F238E27FC236}">
                <a16:creationId xmlns:a16="http://schemas.microsoft.com/office/drawing/2014/main" id="{459C19BE-3BDD-45EE-AC17-07A5843E3D1D}"/>
              </a:ext>
            </a:extLst>
          </p:cNvPr>
          <p:cNvPicPr>
            <a:picLocks noChangeAspect="1"/>
          </p:cNvPicPr>
          <p:nvPr/>
        </p:nvPicPr>
        <p:blipFill>
          <a:blip r:embed="rId3"/>
          <a:stretch>
            <a:fillRect/>
          </a:stretch>
        </p:blipFill>
        <p:spPr>
          <a:xfrm>
            <a:off x="147779" y="1042931"/>
            <a:ext cx="4251691" cy="4460987"/>
          </a:xfrm>
          <a:prstGeom prst="rect">
            <a:avLst/>
          </a:prstGeom>
          <a:effectLst>
            <a:glow rad="127000">
              <a:schemeClr val="tx2">
                <a:lumMod val="50000"/>
              </a:schemeClr>
            </a:glow>
          </a:effectLst>
          <a:scene3d>
            <a:camera prst="orthographicFront"/>
            <a:lightRig rig="threePt" dir="t"/>
          </a:scene3d>
          <a:sp3d prstMaterial="dkEdge">
            <a:bevelT w="114300" prst="artDeco"/>
            <a:bevelB prst="angle"/>
          </a:sp3d>
        </p:spPr>
      </p:pic>
      <p:pic>
        <p:nvPicPr>
          <p:cNvPr id="17" name="Picture 16">
            <a:extLst>
              <a:ext uri="{FF2B5EF4-FFF2-40B4-BE49-F238E27FC236}">
                <a16:creationId xmlns:a16="http://schemas.microsoft.com/office/drawing/2014/main" id="{CBF5522F-CC36-4A68-9B89-8330DE4CE64D}"/>
              </a:ext>
            </a:extLst>
          </p:cNvPr>
          <p:cNvPicPr>
            <a:picLocks noChangeAspect="1"/>
          </p:cNvPicPr>
          <p:nvPr/>
        </p:nvPicPr>
        <p:blipFill>
          <a:blip r:embed="rId4"/>
          <a:stretch>
            <a:fillRect/>
          </a:stretch>
        </p:blipFill>
        <p:spPr>
          <a:xfrm>
            <a:off x="8255652" y="2824431"/>
            <a:ext cx="3298483" cy="2679487"/>
          </a:xfrm>
          <a:prstGeom prst="rect">
            <a:avLst/>
          </a:prstGeom>
          <a:effectLst>
            <a:glow rad="127000">
              <a:schemeClr val="tx2">
                <a:lumMod val="90000"/>
              </a:schemeClr>
            </a:glow>
          </a:effectLst>
          <a:scene3d>
            <a:camera prst="orthographicFront"/>
            <a:lightRig rig="threePt" dir="t"/>
          </a:scene3d>
          <a:sp3d prstMaterial="dkEdge">
            <a:bevelT w="114300" prst="artDeco"/>
            <a:bevelB prst="angle"/>
          </a:sp3d>
        </p:spPr>
      </p:pic>
      <p:pic>
        <p:nvPicPr>
          <p:cNvPr id="19" name="Picture 18">
            <a:extLst>
              <a:ext uri="{FF2B5EF4-FFF2-40B4-BE49-F238E27FC236}">
                <a16:creationId xmlns:a16="http://schemas.microsoft.com/office/drawing/2014/main" id="{DC7594E4-9329-448A-BF7B-C254FBA93FC0}"/>
              </a:ext>
            </a:extLst>
          </p:cNvPr>
          <p:cNvPicPr>
            <a:picLocks noChangeAspect="1"/>
          </p:cNvPicPr>
          <p:nvPr/>
        </p:nvPicPr>
        <p:blipFill>
          <a:blip r:embed="rId5"/>
          <a:stretch>
            <a:fillRect/>
          </a:stretch>
        </p:blipFill>
        <p:spPr>
          <a:xfrm>
            <a:off x="4601012" y="2353434"/>
            <a:ext cx="3453096" cy="3150484"/>
          </a:xfrm>
          <a:prstGeom prst="rect">
            <a:avLst/>
          </a:prstGeom>
          <a:effectLst>
            <a:glow rad="127000">
              <a:schemeClr val="tx2">
                <a:lumMod val="75000"/>
              </a:schemeClr>
            </a:glow>
          </a:effectLst>
          <a:scene3d>
            <a:camera prst="orthographicFront"/>
            <a:lightRig rig="threePt" dir="t"/>
          </a:scene3d>
          <a:sp3d prstMaterial="dkEdge">
            <a:bevelT w="114300" prst="artDeco"/>
            <a:bevelB prst="angle"/>
          </a:sp3d>
        </p:spPr>
      </p:pic>
      <p:pic>
        <p:nvPicPr>
          <p:cNvPr id="5" name="Picture 4" descr="A picture containing outdoor, tree, person, grass&#10;&#10;Description automatically generated">
            <a:extLst>
              <a:ext uri="{FF2B5EF4-FFF2-40B4-BE49-F238E27FC236}">
                <a16:creationId xmlns:a16="http://schemas.microsoft.com/office/drawing/2014/main" id="{612F1BBB-614D-40BE-9B2A-C19C80EF44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2000" y="724292"/>
            <a:ext cx="1828800" cy="2743200"/>
          </a:xfrm>
          <a:prstGeom prst="rect">
            <a:avLst/>
          </a:prstGeom>
        </p:spPr>
      </p:pic>
      <p:pic>
        <p:nvPicPr>
          <p:cNvPr id="10" name="Picture 9" descr="A person pouring wine into a glass&#10;&#10;Description automatically generated with medium confidence">
            <a:extLst>
              <a:ext uri="{FF2B5EF4-FFF2-40B4-BE49-F238E27FC236}">
                <a16:creationId xmlns:a16="http://schemas.microsoft.com/office/drawing/2014/main" id="{A04EE62B-FD74-4D7B-9E31-0ACCD46339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6761" y="4158547"/>
            <a:ext cx="1752600" cy="2600325"/>
          </a:xfrm>
          <a:prstGeom prst="rect">
            <a:avLst/>
          </a:prstGeom>
        </p:spPr>
      </p:pic>
      <p:pic>
        <p:nvPicPr>
          <p:cNvPr id="12" name="Picture 11" descr="A person sitting at a table with wine glasses&#10;&#10;Description automatically generated with medium confidence">
            <a:extLst>
              <a:ext uri="{FF2B5EF4-FFF2-40B4-BE49-F238E27FC236}">
                <a16:creationId xmlns:a16="http://schemas.microsoft.com/office/drawing/2014/main" id="{B5413544-7480-4281-B89C-91349679C8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1748" y="237911"/>
            <a:ext cx="2040784" cy="3043712"/>
          </a:xfrm>
          <a:prstGeom prst="rect">
            <a:avLst/>
          </a:prstGeom>
        </p:spPr>
      </p:pic>
      <p:pic>
        <p:nvPicPr>
          <p:cNvPr id="15" name="Picture 14" descr="A picture containing text, indoor&#10;&#10;Description automatically generated">
            <a:extLst>
              <a:ext uri="{FF2B5EF4-FFF2-40B4-BE49-F238E27FC236}">
                <a16:creationId xmlns:a16="http://schemas.microsoft.com/office/drawing/2014/main" id="{5FB34E4D-FC03-4CA7-9A54-1A70E2E8CE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43747" y="-212023"/>
            <a:ext cx="3906457" cy="2864735"/>
          </a:xfrm>
          <a:prstGeom prst="rect">
            <a:avLst/>
          </a:prstGeom>
        </p:spPr>
      </p:pic>
      <p:pic>
        <p:nvPicPr>
          <p:cNvPr id="18" name="Picture 17" descr="A person working in a garden&#10;&#10;Description automatically generated with medium confidence">
            <a:extLst>
              <a:ext uri="{FF2B5EF4-FFF2-40B4-BE49-F238E27FC236}">
                <a16:creationId xmlns:a16="http://schemas.microsoft.com/office/drawing/2014/main" id="{CB3E27D6-8594-46B4-9CD3-51A1DB3A50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95377" y="5537936"/>
            <a:ext cx="2182742" cy="1229052"/>
          </a:xfrm>
          <a:prstGeom prst="rect">
            <a:avLst/>
          </a:prstGeom>
        </p:spPr>
      </p:pic>
      <p:sp>
        <p:nvSpPr>
          <p:cNvPr id="14" name="Google Shape;596;p38">
            <a:extLst>
              <a:ext uri="{FF2B5EF4-FFF2-40B4-BE49-F238E27FC236}">
                <a16:creationId xmlns:a16="http://schemas.microsoft.com/office/drawing/2014/main" id="{2A3C1480-C68D-4A3E-8619-47E904C3F58B}"/>
              </a:ext>
            </a:extLst>
          </p:cNvPr>
          <p:cNvSpPr txBox="1"/>
          <p:nvPr/>
        </p:nvSpPr>
        <p:spPr>
          <a:xfrm>
            <a:off x="0" y="6363831"/>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2"/>
          <p:cNvSpPr txBox="1">
            <a:spLocks noGrp="1"/>
          </p:cNvSpPr>
          <p:nvPr>
            <p:ph type="title"/>
          </p:nvPr>
        </p:nvSpPr>
        <p:spPr>
          <a:xfrm>
            <a:off x="0" y="0"/>
            <a:ext cx="11360800" cy="763600"/>
          </a:xfrm>
          <a:prstGeom prst="rect">
            <a:avLst/>
          </a:prstGeom>
        </p:spPr>
        <p:txBody>
          <a:bodyPr spcFirstLastPara="1" wrap="square" lIns="121900" tIns="121900" rIns="121900" bIns="121900" anchor="t" anchorCtr="0">
            <a:noAutofit/>
          </a:bodyPr>
          <a:lstStyle/>
          <a:p>
            <a:r>
              <a:rPr lang="en-US" dirty="0"/>
              <a:t>Reframed HMW Statement </a:t>
            </a:r>
            <a:endParaRPr dirty="0"/>
          </a:p>
        </p:txBody>
      </p:sp>
      <p:pic>
        <p:nvPicPr>
          <p:cNvPr id="3" name="Picture 2">
            <a:extLst>
              <a:ext uri="{FF2B5EF4-FFF2-40B4-BE49-F238E27FC236}">
                <a16:creationId xmlns:a16="http://schemas.microsoft.com/office/drawing/2014/main" id="{22185EED-EB01-4F50-85CE-E0125552A854}"/>
              </a:ext>
            </a:extLst>
          </p:cNvPr>
          <p:cNvPicPr>
            <a:picLocks noChangeAspect="1"/>
          </p:cNvPicPr>
          <p:nvPr/>
        </p:nvPicPr>
        <p:blipFill>
          <a:blip r:embed="rId3"/>
          <a:stretch>
            <a:fillRect/>
          </a:stretch>
        </p:blipFill>
        <p:spPr>
          <a:xfrm>
            <a:off x="600401" y="763601"/>
            <a:ext cx="10584836" cy="2041932"/>
          </a:xfrm>
          <a:prstGeom prst="rect">
            <a:avLst/>
          </a:prstGeom>
          <a:effectLst>
            <a:glow rad="127000">
              <a:schemeClr val="tx2">
                <a:lumMod val="50000"/>
              </a:schemeClr>
            </a:glow>
          </a:effectLst>
          <a:scene3d>
            <a:camera prst="orthographicFront"/>
            <a:lightRig rig="sunset" dir="t"/>
          </a:scene3d>
          <a:sp3d extrusionH="76200" contourW="12700" prstMaterial="powder">
            <a:bevelT w="152400" h="50800" prst="softRound"/>
            <a:extrusionClr>
              <a:schemeClr val="tx2">
                <a:lumMod val="50000"/>
              </a:schemeClr>
            </a:extrusionClr>
            <a:contourClr>
              <a:schemeClr val="tx2">
                <a:lumMod val="50000"/>
              </a:schemeClr>
            </a:contourClr>
          </a:sp3d>
        </p:spPr>
      </p:pic>
      <p:pic>
        <p:nvPicPr>
          <p:cNvPr id="5" name="Picture 4">
            <a:extLst>
              <a:ext uri="{FF2B5EF4-FFF2-40B4-BE49-F238E27FC236}">
                <a16:creationId xmlns:a16="http://schemas.microsoft.com/office/drawing/2014/main" id="{FBB5876A-6F5A-4706-9F39-88A3A9F9A380}"/>
              </a:ext>
            </a:extLst>
          </p:cNvPr>
          <p:cNvPicPr>
            <a:picLocks noChangeAspect="1"/>
          </p:cNvPicPr>
          <p:nvPr/>
        </p:nvPicPr>
        <p:blipFill>
          <a:blip r:embed="rId4"/>
          <a:stretch>
            <a:fillRect/>
          </a:stretch>
        </p:blipFill>
        <p:spPr>
          <a:xfrm>
            <a:off x="600401" y="4354833"/>
            <a:ext cx="10584836" cy="2364288"/>
          </a:xfrm>
          <a:prstGeom prst="rect">
            <a:avLst/>
          </a:prstGeom>
          <a:effectLst>
            <a:glow rad="127000">
              <a:schemeClr val="tx2">
                <a:lumMod val="50000"/>
              </a:schemeClr>
            </a:glow>
          </a:effectLst>
          <a:scene3d>
            <a:camera prst="orthographicFront"/>
            <a:lightRig rig="sunset" dir="t"/>
          </a:scene3d>
          <a:sp3d extrusionH="76200" contourW="12700" prstMaterial="powder">
            <a:bevelT w="152400" h="50800" prst="softRound"/>
            <a:extrusionClr>
              <a:schemeClr val="tx2">
                <a:lumMod val="50000"/>
              </a:schemeClr>
            </a:extrusionClr>
            <a:contourClr>
              <a:schemeClr val="tx2">
                <a:lumMod val="50000"/>
              </a:schemeClr>
            </a:contourClr>
          </a:sp3d>
        </p:spPr>
      </p:pic>
      <mc:AlternateContent xmlns:mc="http://schemas.openxmlformats.org/markup-compatibility/2006">
        <mc:Choice xmlns:am3d="http://schemas.microsoft.com/office/drawing/2017/model3d" Requires="am3d">
          <p:graphicFrame>
            <p:nvGraphicFramePr>
              <p:cNvPr id="7" name="3D Model 6" descr="Slim Arrow">
                <a:extLst>
                  <a:ext uri="{FF2B5EF4-FFF2-40B4-BE49-F238E27FC236}">
                    <a16:creationId xmlns:a16="http://schemas.microsoft.com/office/drawing/2014/main" id="{D2846FDA-8BE7-45A1-8571-177CC4C8BE8A}"/>
                  </a:ext>
                </a:extLst>
              </p:cNvPr>
              <p:cNvGraphicFramePr>
                <a:graphicFrameLocks noChangeAspect="1"/>
              </p:cNvGraphicFramePr>
              <p:nvPr/>
            </p:nvGraphicFramePr>
            <p:xfrm rot="5400000">
              <a:off x="5412503" y="3330019"/>
              <a:ext cx="1366989" cy="544327"/>
            </p:xfrm>
            <a:graphic>
              <a:graphicData uri="http://schemas.microsoft.com/office/drawing/2017/model3d">
                <am3d:model3d r:embed="rId5">
                  <am3d:spPr>
                    <a:xfrm rot="5400000">
                      <a:off x="0" y="0"/>
                      <a:ext cx="1366989" cy="544327"/>
                    </a:xfrm>
                    <a:prstGeom prst="rect">
                      <a:avLst/>
                    </a:prstGeom>
                    <a:noFill/>
                  </am3d:spPr>
                  <am3d:camera>
                    <am3d:pos x="0" y="0" z="51627064"/>
                    <am3d:up dx="0" dy="36000000" dz="0"/>
                    <am3d:lookAt x="0" y="0" z="0"/>
                    <am3d:perspective fov="2700000"/>
                  </am3d:camera>
                  <am3d:trans>
                    <am3d:meterPerModelUnit n="6815004" d="1000000"/>
                    <am3d:preTrans dx="0" dy="-7167462" dz="0"/>
                    <am3d:scale>
                      <am3d:sx n="1000000" d="1000000"/>
                      <am3d:sy n="1000000" d="1000000"/>
                      <am3d:sz n="1000000" d="1000000"/>
                    </am3d:scale>
                    <am3d:rot/>
                    <am3d:postTrans dx="0" dy="0" dz="0"/>
                  </am3d:trans>
                  <am3d:raster rName="Office3DRenderer" rVer="16.0.8326">
                    <am3d:blip r:embed="rId6"/>
                  </am3d:raster>
                  <am3d:objViewport viewportSz="1502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lim Arrow">
                <a:extLst>
                  <a:ext uri="{FF2B5EF4-FFF2-40B4-BE49-F238E27FC236}">
                    <a16:creationId xmlns:a16="http://schemas.microsoft.com/office/drawing/2014/main" id="{D2846FDA-8BE7-45A1-8571-177CC4C8BE8A}"/>
                  </a:ext>
                </a:extLst>
              </p:cNvPr>
              <p:cNvPicPr>
                <a:picLocks noGrp="1" noRot="1" noChangeAspect="1" noMove="1" noResize="1" noEditPoints="1" noAdjustHandles="1" noChangeArrowheads="1" noChangeShapeType="1" noCrop="1"/>
              </p:cNvPicPr>
              <p:nvPr/>
            </p:nvPicPr>
            <p:blipFill>
              <a:blip r:embed="rId6"/>
              <a:stretch>
                <a:fillRect/>
              </a:stretch>
            </p:blipFill>
            <p:spPr>
              <a:xfrm rot="5400000">
                <a:off x="5412503" y="3330019"/>
                <a:ext cx="1366989" cy="544327"/>
              </a:xfrm>
              <a:prstGeom prst="rect">
                <a:avLst/>
              </a:prstGeom>
              <a:noFill/>
            </p:spPr>
          </p:pic>
        </mc:Fallback>
      </mc:AlternateContent>
      <p:sp>
        <p:nvSpPr>
          <p:cNvPr id="8" name="Google Shape;596;p38">
            <a:extLst>
              <a:ext uri="{FF2B5EF4-FFF2-40B4-BE49-F238E27FC236}">
                <a16:creationId xmlns:a16="http://schemas.microsoft.com/office/drawing/2014/main" id="{E8A6B7D6-0C07-4379-937D-F4501DB27C38}"/>
              </a:ext>
            </a:extLst>
          </p:cNvPr>
          <p:cNvSpPr txBox="1"/>
          <p:nvPr/>
        </p:nvSpPr>
        <p:spPr>
          <a:xfrm>
            <a:off x="0" y="6363831"/>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mph" presetSubtype="128" accel="10000" decel="10000" fill="hold" nodeType="clickEffect">
                                  <p:stCondLst>
                                    <p:cond delay="0"/>
                                  </p:stCondLst>
                                  <p:childTnLst>
                                    <p:animRot by="21600000">
                                      <p:cBhvr>
                                        <p:cTn id="17" dur="20000" fill="hold"/>
                                        <p:tgtEl>
                                          <p:spTgt spid="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3"/>
          <p:cNvSpPr txBox="1">
            <a:spLocks noGrp="1"/>
          </p:cNvSpPr>
          <p:nvPr>
            <p:ph type="title"/>
          </p:nvPr>
        </p:nvSpPr>
        <p:spPr>
          <a:xfrm>
            <a:off x="0" y="-71652"/>
            <a:ext cx="11360800" cy="763600"/>
          </a:xfrm>
          <a:prstGeom prst="rect">
            <a:avLst/>
          </a:prstGeom>
        </p:spPr>
        <p:txBody>
          <a:bodyPr spcFirstLastPara="1" wrap="square" lIns="121900" tIns="121900" rIns="121900" bIns="121900" anchor="t" anchorCtr="0">
            <a:noAutofit/>
          </a:bodyPr>
          <a:lstStyle/>
          <a:p>
            <a:r>
              <a:rPr lang="en-US" dirty="0"/>
              <a:t>Hill </a:t>
            </a:r>
            <a:endParaRPr dirty="0"/>
          </a:p>
        </p:txBody>
      </p:sp>
      <p:graphicFrame>
        <p:nvGraphicFramePr>
          <p:cNvPr id="2" name="Table 2">
            <a:extLst>
              <a:ext uri="{FF2B5EF4-FFF2-40B4-BE49-F238E27FC236}">
                <a16:creationId xmlns:a16="http://schemas.microsoft.com/office/drawing/2014/main" id="{6CBEE5F5-2EC1-4285-89A5-E168C7B05D30}"/>
              </a:ext>
            </a:extLst>
          </p:cNvPr>
          <p:cNvGraphicFramePr>
            <a:graphicFrameLocks noGrp="1"/>
          </p:cNvGraphicFramePr>
          <p:nvPr/>
        </p:nvGraphicFramePr>
        <p:xfrm>
          <a:off x="1191491" y="295565"/>
          <a:ext cx="10289313" cy="5716495"/>
        </p:xfrm>
        <a:graphic>
          <a:graphicData uri="http://schemas.openxmlformats.org/drawingml/2006/table">
            <a:tbl>
              <a:tblPr firstRow="1" bandRow="1"/>
              <a:tblGrid>
                <a:gridCol w="3429771">
                  <a:extLst>
                    <a:ext uri="{9D8B030D-6E8A-4147-A177-3AD203B41FA5}">
                      <a16:colId xmlns:a16="http://schemas.microsoft.com/office/drawing/2014/main" val="3519898987"/>
                    </a:ext>
                  </a:extLst>
                </a:gridCol>
                <a:gridCol w="3429771">
                  <a:extLst>
                    <a:ext uri="{9D8B030D-6E8A-4147-A177-3AD203B41FA5}">
                      <a16:colId xmlns:a16="http://schemas.microsoft.com/office/drawing/2014/main" val="3159253542"/>
                    </a:ext>
                  </a:extLst>
                </a:gridCol>
                <a:gridCol w="3429771">
                  <a:extLst>
                    <a:ext uri="{9D8B030D-6E8A-4147-A177-3AD203B41FA5}">
                      <a16:colId xmlns:a16="http://schemas.microsoft.com/office/drawing/2014/main" val="3973024369"/>
                    </a:ext>
                  </a:extLst>
                </a:gridCol>
              </a:tblGrid>
              <a:tr h="501312">
                <a:tc>
                  <a:txBody>
                    <a:bodyPr/>
                    <a:lstStyle/>
                    <a:p>
                      <a:pPr algn="ctr"/>
                      <a:r>
                        <a:rPr lang="en-SG" sz="2500" baseline="0" dirty="0">
                          <a:solidFill>
                            <a:schemeClr val="bg1"/>
                          </a:solidFill>
                        </a:rPr>
                        <a:t>WHO</a:t>
                      </a:r>
                    </a:p>
                  </a:txBody>
                  <a:tcPr marL="121920" marR="121920" marT="60960" marB="60960"/>
                </a:tc>
                <a:tc>
                  <a:txBody>
                    <a:bodyPr/>
                    <a:lstStyle/>
                    <a:p>
                      <a:pPr algn="ctr"/>
                      <a:r>
                        <a:rPr lang="en-SG" sz="2500" baseline="0" dirty="0">
                          <a:solidFill>
                            <a:schemeClr val="bg1"/>
                          </a:solidFill>
                        </a:rPr>
                        <a:t>WHAT</a:t>
                      </a:r>
                    </a:p>
                  </a:txBody>
                  <a:tcPr marL="121920" marR="121920" marT="60960" marB="60960"/>
                </a:tc>
                <a:tc>
                  <a:txBody>
                    <a:bodyPr/>
                    <a:lstStyle/>
                    <a:p>
                      <a:pPr algn="ctr"/>
                      <a:r>
                        <a:rPr lang="en-SG" sz="2500" baseline="0" dirty="0">
                          <a:solidFill>
                            <a:schemeClr val="bg1"/>
                          </a:solidFill>
                        </a:rPr>
                        <a:t>WOW</a:t>
                      </a:r>
                    </a:p>
                  </a:txBody>
                  <a:tcPr marL="121920" marR="121920" marT="60960" marB="60960"/>
                </a:tc>
                <a:extLst>
                  <a:ext uri="{0D108BD9-81ED-4DB2-BD59-A6C34878D82A}">
                    <a16:rowId xmlns:a16="http://schemas.microsoft.com/office/drawing/2014/main" val="3878664739"/>
                  </a:ext>
                </a:extLst>
              </a:tr>
              <a:tr h="5213575">
                <a:tc>
                  <a:txBody>
                    <a:bodyPr/>
                    <a:lstStyle/>
                    <a:p>
                      <a:endParaRPr lang="en-SG" sz="2500" dirty="0"/>
                    </a:p>
                  </a:txBody>
                  <a:tcPr marL="121920" marR="121920" marT="60960" marB="60960"/>
                </a:tc>
                <a:tc>
                  <a:txBody>
                    <a:bodyPr/>
                    <a:lstStyle/>
                    <a:p>
                      <a:endParaRPr lang="en-SG" sz="2500" dirty="0"/>
                    </a:p>
                  </a:txBody>
                  <a:tcPr marL="121920" marR="121920" marT="60960" marB="60960"/>
                </a:tc>
                <a:tc>
                  <a:txBody>
                    <a:bodyPr/>
                    <a:lstStyle/>
                    <a:p>
                      <a:endParaRPr lang="en-SG" sz="2500" dirty="0"/>
                    </a:p>
                  </a:txBody>
                  <a:tcPr marL="121920" marR="121920" marT="60960" marB="60960"/>
                </a:tc>
                <a:extLst>
                  <a:ext uri="{0D108BD9-81ED-4DB2-BD59-A6C34878D82A}">
                    <a16:rowId xmlns:a16="http://schemas.microsoft.com/office/drawing/2014/main" val="4072418736"/>
                  </a:ext>
                </a:extLst>
              </a:tr>
            </a:tbl>
          </a:graphicData>
        </a:graphic>
      </p:graphicFrame>
      <p:pic>
        <p:nvPicPr>
          <p:cNvPr id="4" name="Picture 3">
            <a:extLst>
              <a:ext uri="{FF2B5EF4-FFF2-40B4-BE49-F238E27FC236}">
                <a16:creationId xmlns:a16="http://schemas.microsoft.com/office/drawing/2014/main" id="{5EBC3174-3ABC-4F71-999E-DC920B6E3D68}"/>
              </a:ext>
            </a:extLst>
          </p:cNvPr>
          <p:cNvPicPr>
            <a:picLocks noChangeAspect="1"/>
          </p:cNvPicPr>
          <p:nvPr/>
        </p:nvPicPr>
        <p:blipFill>
          <a:blip r:embed="rId3"/>
          <a:stretch>
            <a:fillRect/>
          </a:stretch>
        </p:blipFill>
        <p:spPr>
          <a:xfrm>
            <a:off x="1647002" y="1295400"/>
            <a:ext cx="2400300" cy="3657600"/>
          </a:xfrm>
          <a:prstGeom prst="rect">
            <a:avLst/>
          </a:prstGeom>
          <a:effectLst>
            <a:glow rad="63500">
              <a:schemeClr val="accent1">
                <a:satMod val="175000"/>
                <a:alpha val="40000"/>
              </a:schemeClr>
            </a:glow>
            <a:innerShdw blurRad="63500" dist="50800" dir="13500000">
              <a:prstClr val="black">
                <a:alpha val="50000"/>
              </a:prstClr>
            </a:innerShdw>
          </a:effectLst>
          <a:scene3d>
            <a:camera prst="orthographicFront"/>
            <a:lightRig rig="threePt" dir="t"/>
          </a:scene3d>
          <a:sp3d contourW="12700" prstMaterial="softEdge">
            <a:bevelT w="101600" prst="riblet"/>
            <a:contourClr>
              <a:schemeClr val="tx2">
                <a:lumMod val="50000"/>
              </a:schemeClr>
            </a:contourClr>
          </a:sp3d>
        </p:spPr>
      </p:pic>
      <p:pic>
        <p:nvPicPr>
          <p:cNvPr id="6" name="Picture 5">
            <a:extLst>
              <a:ext uri="{FF2B5EF4-FFF2-40B4-BE49-F238E27FC236}">
                <a16:creationId xmlns:a16="http://schemas.microsoft.com/office/drawing/2014/main" id="{C56D2D55-05C5-440A-93A4-103A44668DFF}"/>
              </a:ext>
            </a:extLst>
          </p:cNvPr>
          <p:cNvPicPr>
            <a:picLocks noChangeAspect="1"/>
          </p:cNvPicPr>
          <p:nvPr/>
        </p:nvPicPr>
        <p:blipFill>
          <a:blip r:embed="rId4"/>
          <a:stretch>
            <a:fillRect/>
          </a:stretch>
        </p:blipFill>
        <p:spPr>
          <a:xfrm>
            <a:off x="4982540" y="814633"/>
            <a:ext cx="2522563" cy="5034785"/>
          </a:xfrm>
          <a:prstGeom prst="rect">
            <a:avLst/>
          </a:prstGeom>
          <a:effectLst>
            <a:glow rad="63500">
              <a:schemeClr val="accent1">
                <a:satMod val="175000"/>
                <a:alpha val="40000"/>
              </a:schemeClr>
            </a:glow>
            <a:innerShdw blurRad="63500" dist="50800" dir="13500000">
              <a:prstClr val="black">
                <a:alpha val="50000"/>
              </a:prstClr>
            </a:innerShdw>
          </a:effectLst>
          <a:scene3d>
            <a:camera prst="orthographicFront"/>
            <a:lightRig rig="threePt" dir="t"/>
          </a:scene3d>
          <a:sp3d contourW="12700" prstMaterial="softEdge">
            <a:bevelT w="101600" prst="riblet"/>
            <a:contourClr>
              <a:schemeClr val="tx2">
                <a:lumMod val="50000"/>
              </a:schemeClr>
            </a:contourClr>
          </a:sp3d>
        </p:spPr>
      </p:pic>
      <p:pic>
        <p:nvPicPr>
          <p:cNvPr id="8" name="Picture 7">
            <a:extLst>
              <a:ext uri="{FF2B5EF4-FFF2-40B4-BE49-F238E27FC236}">
                <a16:creationId xmlns:a16="http://schemas.microsoft.com/office/drawing/2014/main" id="{F9260F9D-7479-4F75-838A-1617587415E5}"/>
              </a:ext>
            </a:extLst>
          </p:cNvPr>
          <p:cNvPicPr>
            <a:picLocks noChangeAspect="1"/>
          </p:cNvPicPr>
          <p:nvPr/>
        </p:nvPicPr>
        <p:blipFill>
          <a:blip r:embed="rId5"/>
          <a:stretch>
            <a:fillRect/>
          </a:stretch>
        </p:blipFill>
        <p:spPr>
          <a:xfrm>
            <a:off x="8440342" y="814634"/>
            <a:ext cx="2347732" cy="5034785"/>
          </a:xfrm>
          <a:prstGeom prst="rect">
            <a:avLst/>
          </a:prstGeom>
          <a:effectLst>
            <a:glow rad="63500">
              <a:schemeClr val="accent1">
                <a:satMod val="175000"/>
                <a:alpha val="40000"/>
              </a:schemeClr>
            </a:glow>
            <a:innerShdw blurRad="63500" dist="50800" dir="13500000">
              <a:prstClr val="black">
                <a:alpha val="50000"/>
              </a:prstClr>
            </a:innerShdw>
          </a:effectLst>
          <a:scene3d>
            <a:camera prst="orthographicFront"/>
            <a:lightRig rig="threePt" dir="t"/>
          </a:scene3d>
          <a:sp3d contourW="12700" prstMaterial="softEdge">
            <a:bevelT w="101600" prst="riblet"/>
            <a:contourClr>
              <a:schemeClr val="tx2">
                <a:lumMod val="50000"/>
              </a:schemeClr>
            </a:contourClr>
          </a:sp3d>
        </p:spPr>
      </p:pic>
      <p:sp>
        <p:nvSpPr>
          <p:cNvPr id="9" name="Google Shape;596;p38">
            <a:extLst>
              <a:ext uri="{FF2B5EF4-FFF2-40B4-BE49-F238E27FC236}">
                <a16:creationId xmlns:a16="http://schemas.microsoft.com/office/drawing/2014/main" id="{3FD961E2-0D69-415E-93F0-3ACC65AA94B3}"/>
              </a:ext>
            </a:extLst>
          </p:cNvPr>
          <p:cNvSpPr txBox="1"/>
          <p:nvPr/>
        </p:nvSpPr>
        <p:spPr>
          <a:xfrm>
            <a:off x="0" y="6363831"/>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7" name="Picture 6">
            <a:extLst>
              <a:ext uri="{FF2B5EF4-FFF2-40B4-BE49-F238E27FC236}">
                <a16:creationId xmlns:a16="http://schemas.microsoft.com/office/drawing/2014/main" id="{0AC3B30B-ECEA-4E6D-BCBD-6C79EB2EBB24}"/>
              </a:ext>
            </a:extLst>
          </p:cNvPr>
          <p:cNvPicPr>
            <a:picLocks noChangeAspect="1"/>
          </p:cNvPicPr>
          <p:nvPr/>
        </p:nvPicPr>
        <p:blipFill>
          <a:blip r:embed="rId3"/>
          <a:stretch>
            <a:fillRect/>
          </a:stretch>
        </p:blipFill>
        <p:spPr>
          <a:xfrm>
            <a:off x="2798618" y="2011973"/>
            <a:ext cx="6594764" cy="1172760"/>
          </a:xfrm>
          <a:prstGeom prst="rect">
            <a:avLst/>
          </a:prstGeom>
          <a:scene3d>
            <a:camera prst="orthographicFront"/>
            <a:lightRig rig="morning" dir="t"/>
          </a:scene3d>
          <a:sp3d prstMaterial="softEdge">
            <a:bevelT prst="relaxedInset"/>
          </a:sp3d>
        </p:spPr>
      </p:pic>
      <p:sp>
        <p:nvSpPr>
          <p:cNvPr id="11" name="Rectangle: Rounded Corners 10">
            <a:extLst>
              <a:ext uri="{FF2B5EF4-FFF2-40B4-BE49-F238E27FC236}">
                <a16:creationId xmlns:a16="http://schemas.microsoft.com/office/drawing/2014/main" id="{D5C45FD2-17D7-4868-9B92-3752FA7C57FF}"/>
              </a:ext>
            </a:extLst>
          </p:cNvPr>
          <p:cNvSpPr/>
          <p:nvPr/>
        </p:nvSpPr>
        <p:spPr>
          <a:xfrm>
            <a:off x="766223" y="3429000"/>
            <a:ext cx="11240637" cy="2836777"/>
          </a:xfrm>
          <a:prstGeom prst="roundRect">
            <a:avLst/>
          </a:prstGeom>
          <a:effectLst>
            <a:outerShdw blurRad="50800" dist="50800" dir="5400000" algn="ctr" rotWithShape="0">
              <a:schemeClr val="tx2">
                <a:lumMod val="50000"/>
              </a:schemeClr>
            </a:outerShdw>
          </a:effectLst>
          <a:scene3d>
            <a:camera prst="orthographicFront"/>
            <a:lightRig rig="contrasting" dir="t"/>
          </a:scene3d>
          <a:sp3d contourW="12700" prstMaterial="dkEdge">
            <a:bevelT/>
            <a:bevelB w="152400" h="50800" prst="softRound"/>
            <a:contourClr>
              <a:schemeClr val="tx2">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buClr>
                <a:srgbClr val="000000"/>
              </a:buClr>
            </a:pPr>
            <a:r>
              <a:rPr lang="en-US" sz="3733" kern="0" dirty="0">
                <a:solidFill>
                  <a:srgbClr val="18A7D7"/>
                </a:solidFill>
                <a:latin typeface="Share Tech" panose="020B0604020202020204" charset="0"/>
                <a:sym typeface="Arial"/>
              </a:rPr>
              <a:t>Fabian, a winemaker with 9 years of experience in the art of winemaking under his belt, </a:t>
            </a:r>
            <a:r>
              <a:rPr lang="en-US" sz="3733" kern="0" dirty="0">
                <a:solidFill>
                  <a:srgbClr val="ED0B00"/>
                </a:solidFill>
                <a:latin typeface="Share Tech" panose="020B0604020202020204" charset="0"/>
                <a:sym typeface="Arial"/>
              </a:rPr>
              <a:t>knows what wine attributes to change in order to improve its quality</a:t>
            </a:r>
            <a:r>
              <a:rPr lang="en-US" sz="3733" kern="0" dirty="0">
                <a:solidFill>
                  <a:srgbClr val="FA1759"/>
                </a:solidFill>
                <a:latin typeface="Share Tech" panose="020B0604020202020204" charset="0"/>
                <a:sym typeface="Arial"/>
              </a:rPr>
              <a:t> </a:t>
            </a:r>
            <a:r>
              <a:rPr lang="en-US" sz="3733" kern="0" dirty="0">
                <a:solidFill>
                  <a:srgbClr val="3AC010"/>
                </a:solidFill>
                <a:latin typeface="Share Tech" panose="020B0604020202020204" charset="0"/>
                <a:sym typeface="Arial"/>
              </a:rPr>
              <a:t>easily without hiring expensive expert wine tasters.</a:t>
            </a:r>
            <a:endParaRPr lang="en-US" sz="3733" kern="0" dirty="0">
              <a:solidFill>
                <a:srgbClr val="FFFFFF"/>
              </a:solidFill>
              <a:latin typeface="Share Tech" panose="020B0604020202020204" charset="0"/>
              <a:sym typeface="Arial"/>
            </a:endParaRPr>
          </a:p>
        </p:txBody>
      </p:sp>
      <p:sp>
        <p:nvSpPr>
          <p:cNvPr id="16" name="Google Shape;571;p43">
            <a:extLst>
              <a:ext uri="{FF2B5EF4-FFF2-40B4-BE49-F238E27FC236}">
                <a16:creationId xmlns:a16="http://schemas.microsoft.com/office/drawing/2014/main" id="{1086B08F-7933-4E4A-BBAD-DAC7642E43A3}"/>
              </a:ext>
            </a:extLst>
          </p:cNvPr>
          <p:cNvSpPr txBox="1">
            <a:spLocks noGrp="1"/>
          </p:cNvSpPr>
          <p:nvPr>
            <p:ph type="title"/>
          </p:nvPr>
        </p:nvSpPr>
        <p:spPr>
          <a:xfrm>
            <a:off x="156248" y="140084"/>
            <a:ext cx="11362267" cy="764117"/>
          </a:xfrm>
          <a:prstGeom prst="rect">
            <a:avLst/>
          </a:prstGeom>
        </p:spPr>
        <p:txBody>
          <a:bodyPr spcFirstLastPara="1" wrap="square" lIns="121900" tIns="121900" rIns="121900" bIns="121900" anchor="t" anchorCtr="0">
            <a:noAutofit/>
          </a:bodyPr>
          <a:lstStyle/>
          <a:p>
            <a:r>
              <a:rPr lang="en-US" dirty="0"/>
              <a:t>Hill Statement  </a:t>
            </a:r>
            <a:endParaRPr dirty="0"/>
          </a:p>
        </p:txBody>
      </p:sp>
      <p:pic>
        <p:nvPicPr>
          <p:cNvPr id="6" name="Picture 5" descr="A picture containing person, wine, indoor&#10;&#10;Description automatically generated">
            <a:extLst>
              <a:ext uri="{FF2B5EF4-FFF2-40B4-BE49-F238E27FC236}">
                <a16:creationId xmlns:a16="http://schemas.microsoft.com/office/drawing/2014/main" id="{834E46EB-A60F-4746-8B63-DB29A7E1B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5817" y="140084"/>
            <a:ext cx="3001541" cy="1855498"/>
          </a:xfrm>
          <a:prstGeom prst="rect">
            <a:avLst/>
          </a:prstGeom>
        </p:spPr>
      </p:pic>
      <p:sp>
        <p:nvSpPr>
          <p:cNvPr id="8" name="Google Shape;596;p38">
            <a:extLst>
              <a:ext uri="{FF2B5EF4-FFF2-40B4-BE49-F238E27FC236}">
                <a16:creationId xmlns:a16="http://schemas.microsoft.com/office/drawing/2014/main" id="{3EE03182-FEC8-4444-9ABA-D99ABC611809}"/>
              </a:ext>
            </a:extLst>
          </p:cNvPr>
          <p:cNvSpPr txBox="1"/>
          <p:nvPr/>
        </p:nvSpPr>
        <p:spPr>
          <a:xfrm>
            <a:off x="0" y="6363831"/>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54"/>
          <p:cNvPicPr preferRelativeResize="0"/>
          <p:nvPr/>
        </p:nvPicPr>
        <p:blipFill rotWithShape="1">
          <a:blip r:embed="rId3">
            <a:alphaModFix amt="18000"/>
          </a:blip>
          <a:srcRect/>
          <a:stretch/>
        </p:blipFill>
        <p:spPr>
          <a:xfrm>
            <a:off x="33433" y="0"/>
            <a:ext cx="12125168" cy="6858000"/>
          </a:xfrm>
          <a:prstGeom prst="rect">
            <a:avLst/>
          </a:prstGeom>
          <a:noFill/>
          <a:ln>
            <a:noFill/>
          </a:ln>
        </p:spPr>
      </p:pic>
      <p:sp>
        <p:nvSpPr>
          <p:cNvPr id="750" name="Google Shape;750;p54"/>
          <p:cNvSpPr txBox="1">
            <a:spLocks noGrp="1"/>
          </p:cNvSpPr>
          <p:nvPr>
            <p:ph type="title"/>
          </p:nvPr>
        </p:nvSpPr>
        <p:spPr>
          <a:xfrm>
            <a:off x="2695848" y="324573"/>
            <a:ext cx="7844400" cy="1642000"/>
          </a:xfrm>
          <a:prstGeom prst="rect">
            <a:avLst/>
          </a:prstGeom>
          <a:noFill/>
          <a:ln>
            <a:noFill/>
          </a:ln>
        </p:spPr>
        <p:txBody>
          <a:bodyPr spcFirstLastPara="1" wrap="square" lIns="121900" tIns="121900" rIns="121900" bIns="121900" anchor="t" anchorCtr="0">
            <a:noAutofit/>
          </a:bodyPr>
          <a:lstStyle/>
          <a:p>
            <a:pPr algn="ctr"/>
            <a:r>
              <a:rPr lang="en-US" b="1" dirty="0">
                <a:latin typeface="Share Tech" panose="020B0604020202020204" charset="0"/>
                <a:ea typeface="Arial Rounded"/>
                <a:cs typeface="Arial Rounded"/>
                <a:sym typeface="Arial Rounded"/>
              </a:rPr>
              <a:t>Data Science Methodology</a:t>
            </a:r>
            <a:br>
              <a:rPr lang="en-US" b="1" dirty="0">
                <a:latin typeface="Share Tech" panose="020B0604020202020204" charset="0"/>
                <a:ea typeface="Arial Rounded"/>
                <a:cs typeface="Arial Rounded"/>
                <a:sym typeface="Arial Rounded"/>
              </a:rPr>
            </a:br>
            <a:r>
              <a:rPr lang="en-US" b="1" dirty="0">
                <a:latin typeface="Share Tech" panose="020B0604020202020204" charset="0"/>
                <a:ea typeface="Arial Rounded"/>
                <a:cs typeface="Arial Rounded"/>
                <a:sym typeface="Arial Rounded"/>
              </a:rPr>
              <a:t>5 stages in Data Science</a:t>
            </a:r>
            <a:endParaRPr lang="en-US" dirty="0">
              <a:latin typeface="Share Tech" panose="020B0604020202020204" charset="0"/>
            </a:endParaRPr>
          </a:p>
        </p:txBody>
      </p:sp>
      <p:sp>
        <p:nvSpPr>
          <p:cNvPr id="751" name="Google Shape;751;p54"/>
          <p:cNvSpPr/>
          <p:nvPr/>
        </p:nvSpPr>
        <p:spPr>
          <a:xfrm>
            <a:off x="3973615" y="1722205"/>
            <a:ext cx="3764400" cy="880400"/>
          </a:xfrm>
          <a:prstGeom prst="roundRect">
            <a:avLst>
              <a:gd name="adj" fmla="val 16667"/>
            </a:avLst>
          </a:prstGeom>
          <a:solidFill>
            <a:srgbClr val="E898AC"/>
          </a:solidFill>
          <a:ln w="76200" cap="flat" cmpd="sng">
            <a:solidFill>
              <a:srgbClr val="A96E7D"/>
            </a:solidFill>
            <a:prstDash val="solid"/>
            <a:round/>
            <a:headEnd type="none" w="sm" len="sm"/>
            <a:tailEnd type="none" w="sm" len="sm"/>
          </a:ln>
          <a:effectLst>
            <a:reflection endPos="30000" dist="38100" dir="5400000" fadeDir="5400012" sy="-100000" algn="bl" rotWithShape="0"/>
          </a:effectLst>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500" b="1" i="0" u="none" strike="noStrike" kern="0" cap="none" spc="0" normalizeH="0" baseline="0" noProof="0">
                <a:ln>
                  <a:noFill/>
                </a:ln>
                <a:solidFill>
                  <a:srgbClr val="FFFFFF"/>
                </a:solidFill>
                <a:effectLst/>
                <a:uLnTx/>
                <a:uFillTx/>
                <a:latin typeface="Share Tech"/>
                <a:ea typeface="Share Tech"/>
                <a:cs typeface="Share Tech"/>
                <a:sym typeface="Share Tech"/>
              </a:rPr>
              <a:t>Planning Analytics</a:t>
            </a:r>
            <a:endParaRPr kumimoji="0" sz="2500" b="1" i="0" u="none" strike="noStrike" kern="0" cap="none" spc="0" normalizeH="0" baseline="0" noProof="0">
              <a:ln>
                <a:noFill/>
              </a:ln>
              <a:solidFill>
                <a:srgbClr val="FFFFFF"/>
              </a:solidFill>
              <a:effectLst/>
              <a:uLnTx/>
              <a:uFillTx/>
              <a:latin typeface="Share Tech"/>
              <a:ea typeface="Share Tech"/>
              <a:cs typeface="Share Tech"/>
              <a:sym typeface="Share Tech"/>
            </a:endParaRPr>
          </a:p>
        </p:txBody>
      </p:sp>
      <p:sp>
        <p:nvSpPr>
          <p:cNvPr id="752" name="Google Shape;752;p54"/>
          <p:cNvSpPr/>
          <p:nvPr/>
        </p:nvSpPr>
        <p:spPr>
          <a:xfrm>
            <a:off x="3973615" y="2717507"/>
            <a:ext cx="3764400" cy="880400"/>
          </a:xfrm>
          <a:prstGeom prst="roundRect">
            <a:avLst>
              <a:gd name="adj" fmla="val 16667"/>
            </a:avLst>
          </a:prstGeom>
          <a:solidFill>
            <a:schemeClr val="accent1"/>
          </a:solidFill>
          <a:ln w="76200"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500" b="1" i="0" u="none" strike="noStrike" kern="0" cap="none" spc="0" normalizeH="0" baseline="0" noProof="0">
                <a:ln>
                  <a:noFill/>
                </a:ln>
                <a:solidFill>
                  <a:srgbClr val="000000"/>
                </a:solidFill>
                <a:effectLst/>
                <a:uLnTx/>
                <a:uFillTx/>
                <a:latin typeface="Share Tech"/>
                <a:ea typeface="Share Tech"/>
                <a:cs typeface="Share Tech"/>
                <a:sym typeface="Share Tech"/>
              </a:rPr>
              <a:t>Descriptive Analytics</a:t>
            </a:r>
            <a:endParaRPr kumimoji="0" sz="2500" b="1" i="0" u="none" strike="noStrike" kern="0" cap="none" spc="0" normalizeH="0" baseline="0" noProof="0">
              <a:ln>
                <a:noFill/>
              </a:ln>
              <a:solidFill>
                <a:srgbClr val="000000"/>
              </a:solidFill>
              <a:effectLst/>
              <a:uLnTx/>
              <a:uFillTx/>
              <a:latin typeface="Share Tech"/>
              <a:ea typeface="Share Tech"/>
              <a:cs typeface="Share Tech"/>
              <a:sym typeface="Share Tech"/>
            </a:endParaRPr>
          </a:p>
        </p:txBody>
      </p:sp>
      <p:sp>
        <p:nvSpPr>
          <p:cNvPr id="753" name="Google Shape;753;p54"/>
          <p:cNvSpPr/>
          <p:nvPr/>
        </p:nvSpPr>
        <p:spPr>
          <a:xfrm>
            <a:off x="3973615" y="3712809"/>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500" b="1" i="0" u="none" strike="noStrike" kern="0" cap="none" spc="0" normalizeH="0" baseline="0" noProof="0">
                <a:ln>
                  <a:noFill/>
                </a:ln>
                <a:solidFill>
                  <a:srgbClr val="FFFFFF"/>
                </a:solidFill>
                <a:effectLst/>
                <a:uLnTx/>
                <a:uFillTx/>
                <a:latin typeface="Share Tech"/>
                <a:ea typeface="Share Tech"/>
                <a:cs typeface="Share Tech"/>
                <a:sym typeface="Share Tech"/>
              </a:rPr>
              <a:t>Diagnostic Analytics</a:t>
            </a:r>
            <a:endParaRPr kumimoji="0" sz="2500" b="1" i="0" u="none" strike="noStrike" kern="0" cap="none" spc="0" normalizeH="0" baseline="0" noProof="0">
              <a:ln>
                <a:noFill/>
              </a:ln>
              <a:solidFill>
                <a:srgbClr val="FFFFFF"/>
              </a:solidFill>
              <a:effectLst/>
              <a:uLnTx/>
              <a:uFillTx/>
              <a:latin typeface="Share Tech"/>
              <a:ea typeface="Share Tech"/>
              <a:cs typeface="Share Tech"/>
              <a:sym typeface="Share Tech"/>
            </a:endParaRPr>
          </a:p>
        </p:txBody>
      </p:sp>
      <p:sp>
        <p:nvSpPr>
          <p:cNvPr id="754" name="Google Shape;754;p54"/>
          <p:cNvSpPr/>
          <p:nvPr/>
        </p:nvSpPr>
        <p:spPr>
          <a:xfrm>
            <a:off x="3973615" y="4708111"/>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500" b="1" i="0" u="none" strike="noStrike" kern="0" cap="none" spc="0" normalizeH="0" baseline="0" noProof="0">
                <a:ln>
                  <a:noFill/>
                </a:ln>
                <a:solidFill>
                  <a:srgbClr val="FFFFFF"/>
                </a:solidFill>
                <a:effectLst/>
                <a:uLnTx/>
                <a:uFillTx/>
                <a:latin typeface="Share Tech"/>
                <a:ea typeface="Share Tech"/>
                <a:cs typeface="Share Tech"/>
                <a:sym typeface="Share Tech"/>
              </a:rPr>
              <a:t>Predictive Analytics</a:t>
            </a:r>
            <a:endParaRPr kumimoji="0" sz="2500" b="1" i="0" u="none" strike="noStrike" kern="0" cap="none" spc="0" normalizeH="0" baseline="0" noProof="0">
              <a:ln>
                <a:noFill/>
              </a:ln>
              <a:solidFill>
                <a:srgbClr val="FFFFFF"/>
              </a:solidFill>
              <a:effectLst/>
              <a:uLnTx/>
              <a:uFillTx/>
              <a:latin typeface="Share Tech"/>
              <a:ea typeface="Share Tech"/>
              <a:cs typeface="Share Tech"/>
              <a:sym typeface="Share Tech"/>
            </a:endParaRPr>
          </a:p>
        </p:txBody>
      </p:sp>
      <p:sp>
        <p:nvSpPr>
          <p:cNvPr id="755" name="Google Shape;755;p54"/>
          <p:cNvSpPr/>
          <p:nvPr/>
        </p:nvSpPr>
        <p:spPr>
          <a:xfrm>
            <a:off x="3973615" y="5703413"/>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500" b="1" i="0" u="none" strike="noStrike" kern="0" cap="none" spc="0" normalizeH="0" baseline="0" noProof="0">
                <a:ln>
                  <a:noFill/>
                </a:ln>
                <a:solidFill>
                  <a:srgbClr val="FFFFFF"/>
                </a:solidFill>
                <a:effectLst/>
                <a:uLnTx/>
                <a:uFillTx/>
                <a:latin typeface="Share Tech"/>
                <a:ea typeface="Share Tech"/>
                <a:cs typeface="Share Tech"/>
                <a:sym typeface="Share Tech"/>
              </a:rPr>
              <a:t>Prescriptive Analytics</a:t>
            </a:r>
            <a:endParaRPr kumimoji="0" sz="2500" b="1" i="0" u="none" strike="noStrike" kern="0" cap="none" spc="0" normalizeH="0" baseline="0" noProof="0">
              <a:ln>
                <a:noFill/>
              </a:ln>
              <a:solidFill>
                <a:srgbClr val="FFFFFF"/>
              </a:solidFill>
              <a:effectLst/>
              <a:uLnTx/>
              <a:uFillTx/>
              <a:latin typeface="Share Tech"/>
              <a:ea typeface="Share Tech"/>
              <a:cs typeface="Share Tech"/>
              <a:sym typeface="Share Tech"/>
            </a:endParaRPr>
          </a:p>
        </p:txBody>
      </p:sp>
      <p:sp>
        <p:nvSpPr>
          <p:cNvPr id="756" name="Google Shape;756;p54"/>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dirty="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dirty="0">
              <a:ln>
                <a:noFill/>
              </a:ln>
              <a:solidFill>
                <a:srgbClr val="FFFFFF"/>
              </a:solidFill>
              <a:effectLst/>
              <a:uLnTx/>
              <a:uFillTx/>
              <a:latin typeface="Pacifico"/>
              <a:ea typeface="Pacifico"/>
              <a:cs typeface="Pacifico"/>
              <a:sym typeface="Pacifico"/>
            </a:endParaRPr>
          </a:p>
        </p:txBody>
      </p:sp>
      <p:grpSp>
        <p:nvGrpSpPr>
          <p:cNvPr id="10" name="Group 9">
            <a:extLst>
              <a:ext uri="{FF2B5EF4-FFF2-40B4-BE49-F238E27FC236}">
                <a16:creationId xmlns:a16="http://schemas.microsoft.com/office/drawing/2014/main" id="{124E5F1A-1A60-48E6-9106-1490E3DF3D1D}"/>
              </a:ext>
            </a:extLst>
          </p:cNvPr>
          <p:cNvGrpSpPr/>
          <p:nvPr/>
        </p:nvGrpSpPr>
        <p:grpSpPr>
          <a:xfrm>
            <a:off x="7061840" y="1614463"/>
            <a:ext cx="2925539" cy="4969350"/>
            <a:chOff x="8393491" y="1543442"/>
            <a:chExt cx="2798115" cy="4820959"/>
          </a:xfrm>
        </p:grpSpPr>
        <p:pic>
          <p:nvPicPr>
            <p:cNvPr id="11" name="Google Shape;632;p42">
              <a:extLst>
                <a:ext uri="{FF2B5EF4-FFF2-40B4-BE49-F238E27FC236}">
                  <a16:creationId xmlns:a16="http://schemas.microsoft.com/office/drawing/2014/main" id="{00371E1A-D4D0-45CD-9866-60CCB5702E6E}"/>
                </a:ext>
              </a:extLst>
            </p:cNvPr>
            <p:cNvPicPr preferRelativeResize="0"/>
            <p:nvPr/>
          </p:nvPicPr>
          <p:blipFill>
            <a:blip r:embed="rId4">
              <a:alphaModFix/>
            </a:blip>
            <a:stretch>
              <a:fillRect/>
            </a:stretch>
          </p:blipFill>
          <p:spPr>
            <a:xfrm>
              <a:off x="8556167" y="3891634"/>
              <a:ext cx="2472767" cy="2472767"/>
            </a:xfrm>
            <a:prstGeom prst="rect">
              <a:avLst/>
            </a:prstGeom>
            <a:noFill/>
            <a:ln>
              <a:noFill/>
            </a:ln>
          </p:spPr>
        </p:pic>
        <p:pic>
          <p:nvPicPr>
            <p:cNvPr id="12" name="Picture 11" descr="A picture containing wine, glass, dark, alcohol&#10;&#10;Description automatically generated">
              <a:extLst>
                <a:ext uri="{FF2B5EF4-FFF2-40B4-BE49-F238E27FC236}">
                  <a16:creationId xmlns:a16="http://schemas.microsoft.com/office/drawing/2014/main" id="{11F9403D-7B4B-491C-B35B-20EE4ACAE5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3491" y="1543442"/>
              <a:ext cx="2798115" cy="418670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4" name="Google Shape;596;p38">
            <a:extLst>
              <a:ext uri="{FF2B5EF4-FFF2-40B4-BE49-F238E27FC236}">
                <a16:creationId xmlns:a16="http://schemas.microsoft.com/office/drawing/2014/main" id="{502602FA-4487-4560-89BC-9810C8421693}"/>
              </a:ext>
            </a:extLst>
          </p:cNvPr>
          <p:cNvSpPr txBox="1"/>
          <p:nvPr/>
        </p:nvSpPr>
        <p:spPr>
          <a:xfrm>
            <a:off x="-1" y="6344731"/>
            <a:ext cx="1207363" cy="553957"/>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000" b="1" i="0" u="none" strike="noStrike" kern="0" cap="none" spc="0" normalizeH="0" baseline="0" noProof="0" dirty="0">
                <a:ln>
                  <a:noFill/>
                </a:ln>
                <a:solidFill>
                  <a:srgbClr val="FFFFFF"/>
                </a:solidFill>
                <a:effectLst/>
                <a:uLnTx/>
                <a:uFillTx/>
                <a:latin typeface="ScriptS_IV25" panose="00000400000000000000" pitchFamily="2" charset="0"/>
                <a:ea typeface="Pacifico"/>
                <a:cs typeface="ScriptS_IV25" panose="00000400000000000000" pitchFamily="2" charset="0"/>
                <a:sym typeface="Pacifico"/>
              </a:rPr>
              <a:t>Venkat</a:t>
            </a:r>
            <a:endParaRPr kumimoji="0" sz="2000" b="1" i="0" u="none" strike="noStrike" kern="0" cap="none" spc="0" normalizeH="0" baseline="0" noProof="0" dirty="0">
              <a:ln>
                <a:noFill/>
              </a:ln>
              <a:solidFill>
                <a:srgbClr val="FFFFFF"/>
              </a:solidFill>
              <a:effectLst/>
              <a:uLnTx/>
              <a:uFillTx/>
              <a:latin typeface="ScriptS_IV25" panose="00000400000000000000" pitchFamily="2" charset="0"/>
              <a:ea typeface="Pacifico"/>
              <a:cs typeface="ScriptS_IV25" panose="00000400000000000000" pitchFamily="2" charset="0"/>
              <a:sym typeface="Pacifico"/>
            </a:endParaRPr>
          </a:p>
        </p:txBody>
      </p:sp>
      <p:grpSp>
        <p:nvGrpSpPr>
          <p:cNvPr id="16" name="Group 15">
            <a:extLst>
              <a:ext uri="{FF2B5EF4-FFF2-40B4-BE49-F238E27FC236}">
                <a16:creationId xmlns:a16="http://schemas.microsoft.com/office/drawing/2014/main" id="{A5CD9387-3AEA-41BB-B0BD-97C320CE8B52}"/>
              </a:ext>
            </a:extLst>
          </p:cNvPr>
          <p:cNvGrpSpPr/>
          <p:nvPr/>
        </p:nvGrpSpPr>
        <p:grpSpPr>
          <a:xfrm>
            <a:off x="1207362" y="558014"/>
            <a:ext cx="10082709" cy="5786717"/>
            <a:chOff x="1336105" y="0"/>
            <a:chExt cx="10082709" cy="5786717"/>
          </a:xfrm>
        </p:grpSpPr>
        <p:pic>
          <p:nvPicPr>
            <p:cNvPr id="3" name="Picture 2" descr="A group of wine glasses&#10;&#10;Description automatically generated with medium confidence">
              <a:extLst>
                <a:ext uri="{FF2B5EF4-FFF2-40B4-BE49-F238E27FC236}">
                  <a16:creationId xmlns:a16="http://schemas.microsoft.com/office/drawing/2014/main" id="{263CD435-6EF8-487A-ADFA-546DA8746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105" y="0"/>
              <a:ext cx="9705975" cy="5524500"/>
            </a:xfrm>
            <a:prstGeom prst="rect">
              <a:avLst/>
            </a:prstGeom>
          </p:spPr>
        </p:pic>
        <p:sp>
          <p:nvSpPr>
            <p:cNvPr id="7" name="Google Shape;582;p37">
              <a:extLst>
                <a:ext uri="{FF2B5EF4-FFF2-40B4-BE49-F238E27FC236}">
                  <a16:creationId xmlns:a16="http://schemas.microsoft.com/office/drawing/2014/main" id="{629FC74B-EE1E-4A3A-B9AA-8B36FDBE7C6A}"/>
                </a:ext>
              </a:extLst>
            </p:cNvPr>
            <p:cNvSpPr txBox="1"/>
            <p:nvPr/>
          </p:nvSpPr>
          <p:spPr>
            <a:xfrm>
              <a:off x="1774311" y="5078871"/>
              <a:ext cx="2574726" cy="707846"/>
            </a:xfrm>
            <a:prstGeom prst="rect">
              <a:avLst/>
            </a:prstGeom>
            <a:noFill/>
            <a:ln>
              <a:noFill/>
            </a:ln>
          </p:spPr>
          <p:txBody>
            <a:bodyPr spcFirstLastPara="1" wrap="square" lIns="121900" tIns="121900" rIns="121900" bIns="121900" anchor="t" anchorCtr="0">
              <a:spAutoFit/>
            </a:bodyPr>
            <a:lstStyle>
              <a:defPPr>
                <a:defRPr lang="en-US"/>
              </a:defPPr>
              <a:lvl1pPr marR="0" lvl="0" indent="0" defTabSz="1219170" fontAlgn="auto">
                <a:lnSpc>
                  <a:spcPct val="100000"/>
                </a:lnSpc>
                <a:spcBef>
                  <a:spcPts val="0"/>
                </a:spcBef>
                <a:spcAft>
                  <a:spcPts val="0"/>
                </a:spcAft>
                <a:buClr>
                  <a:srgbClr val="000000"/>
                </a:buClr>
                <a:buSzTx/>
                <a:buFontTx/>
                <a:buNone/>
                <a:tabLst/>
                <a:defRPr sz="3000" kern="0">
                  <a:solidFill>
                    <a:srgbClr val="FFFFFF"/>
                  </a:solidFill>
                  <a:latin typeface="Algerian" panose="04020705040A02060702" pitchFamily="82" charset="0"/>
                  <a:ea typeface="Pacifico"/>
                  <a:cs typeface="Pacifico"/>
                </a:defRPr>
              </a:lvl1pPr>
            </a:lstStyle>
            <a:p>
              <a:r>
                <a:rPr lang="en-US" dirty="0">
                  <a:sym typeface="Pacifico"/>
                </a:rPr>
                <a:t>Cabernet</a:t>
              </a:r>
              <a:endParaRPr dirty="0">
                <a:sym typeface="Pacifico"/>
              </a:endParaRPr>
            </a:p>
          </p:txBody>
        </p:sp>
        <p:sp>
          <p:nvSpPr>
            <p:cNvPr id="5" name="Rectangle 4">
              <a:extLst>
                <a:ext uri="{FF2B5EF4-FFF2-40B4-BE49-F238E27FC236}">
                  <a16:creationId xmlns:a16="http://schemas.microsoft.com/office/drawing/2014/main" id="{D1566CEF-7818-4C44-A5C6-ECC18C071E82}"/>
                </a:ext>
              </a:extLst>
            </p:cNvPr>
            <p:cNvSpPr>
              <a:spLocks/>
            </p:cNvSpPr>
            <p:nvPr/>
          </p:nvSpPr>
          <p:spPr>
            <a:xfrm>
              <a:off x="2373295" y="370779"/>
              <a:ext cx="1318011"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kumimoji="0" lang="en-US" sz="5400" b="1" i="0" u="none" strike="noStrike" kern="0" normalizeH="0" baseline="0" noProof="0" dirty="0">
                  <a:ln/>
                  <a:solidFill>
                    <a:srgbClr val="CC0066"/>
                  </a:solidFill>
                  <a:uLnTx/>
                  <a:uFillTx/>
                  <a:latin typeface="Niagara Engraved" panose="04020502070703030202" pitchFamily="82" charset="0"/>
                  <a:ea typeface="Pacifico"/>
                  <a:cs typeface="Pacifico"/>
                  <a:sym typeface="Pacifico"/>
                </a:rPr>
                <a:t>Venkat</a:t>
              </a:r>
              <a:endParaRPr lang="en-SG" sz="6600" b="1" dirty="0">
                <a:ln/>
                <a:solidFill>
                  <a:srgbClr val="CC0066"/>
                </a:solidFill>
              </a:endParaRPr>
            </a:p>
          </p:txBody>
        </p:sp>
        <p:sp>
          <p:nvSpPr>
            <p:cNvPr id="12" name="Rectangle 11">
              <a:extLst>
                <a:ext uri="{FF2B5EF4-FFF2-40B4-BE49-F238E27FC236}">
                  <a16:creationId xmlns:a16="http://schemas.microsoft.com/office/drawing/2014/main" id="{0FD03687-D087-45BD-A49C-1905C72AD905}"/>
                </a:ext>
              </a:extLst>
            </p:cNvPr>
            <p:cNvSpPr>
              <a:spLocks/>
            </p:cNvSpPr>
            <p:nvPr/>
          </p:nvSpPr>
          <p:spPr>
            <a:xfrm>
              <a:off x="4673356" y="418279"/>
              <a:ext cx="1063227"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kern="0" dirty="0">
                  <a:ln/>
                  <a:solidFill>
                    <a:srgbClr val="CC0066"/>
                  </a:solidFill>
                  <a:latin typeface="Niagara Engraved" panose="04020502070703030202" pitchFamily="82" charset="0"/>
                  <a:sym typeface="Pacifico"/>
                </a:rPr>
                <a:t>John</a:t>
              </a:r>
              <a:endParaRPr lang="en-SG" sz="5400" b="1" kern="0" dirty="0">
                <a:ln/>
                <a:solidFill>
                  <a:srgbClr val="CC0066"/>
                </a:solidFill>
                <a:latin typeface="Niagara Engraved" panose="04020502070703030202" pitchFamily="82" charset="0"/>
              </a:endParaRPr>
            </a:p>
          </p:txBody>
        </p:sp>
        <p:sp>
          <p:nvSpPr>
            <p:cNvPr id="13" name="Rectangle 12">
              <a:extLst>
                <a:ext uri="{FF2B5EF4-FFF2-40B4-BE49-F238E27FC236}">
                  <a16:creationId xmlns:a16="http://schemas.microsoft.com/office/drawing/2014/main" id="{A87192E9-5FD2-4A18-9A8D-7D6265E24F3D}"/>
                </a:ext>
              </a:extLst>
            </p:cNvPr>
            <p:cNvSpPr>
              <a:spLocks/>
            </p:cNvSpPr>
            <p:nvPr/>
          </p:nvSpPr>
          <p:spPr>
            <a:xfrm>
              <a:off x="6680517" y="477660"/>
              <a:ext cx="1496291"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kern="0" dirty="0">
                  <a:ln/>
                  <a:solidFill>
                    <a:srgbClr val="CC0066"/>
                  </a:solidFill>
                  <a:latin typeface="Niagara Engraved" panose="04020502070703030202" pitchFamily="82" charset="0"/>
                  <a:sym typeface="Pacifico"/>
                </a:rPr>
                <a:t>Jonelle</a:t>
              </a:r>
              <a:endParaRPr lang="en-SG" sz="5400" b="1" kern="0" dirty="0">
                <a:ln/>
                <a:solidFill>
                  <a:srgbClr val="CC0066"/>
                </a:solidFill>
                <a:latin typeface="Niagara Engraved" panose="04020502070703030202" pitchFamily="82" charset="0"/>
              </a:endParaRPr>
            </a:p>
          </p:txBody>
        </p:sp>
        <p:sp>
          <p:nvSpPr>
            <p:cNvPr id="14" name="Rectangle 13">
              <a:extLst>
                <a:ext uri="{FF2B5EF4-FFF2-40B4-BE49-F238E27FC236}">
                  <a16:creationId xmlns:a16="http://schemas.microsoft.com/office/drawing/2014/main" id="{3611DFC4-555F-466F-9E95-8A5399068810}"/>
                </a:ext>
              </a:extLst>
            </p:cNvPr>
            <p:cNvSpPr>
              <a:spLocks/>
            </p:cNvSpPr>
            <p:nvPr/>
          </p:nvSpPr>
          <p:spPr>
            <a:xfrm>
              <a:off x="8973317" y="429922"/>
              <a:ext cx="1496290"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kern="0" dirty="0">
                  <a:ln/>
                  <a:solidFill>
                    <a:srgbClr val="CC0066"/>
                  </a:solidFill>
                  <a:latin typeface="Niagara Engraved" panose="04020502070703030202" pitchFamily="82" charset="0"/>
                  <a:sym typeface="Pacifico"/>
                </a:rPr>
                <a:t>Eric</a:t>
              </a:r>
              <a:endParaRPr lang="en-SG" sz="5400" b="1" kern="0" dirty="0">
                <a:ln/>
                <a:solidFill>
                  <a:srgbClr val="CC0066"/>
                </a:solidFill>
                <a:latin typeface="Niagara Engraved" panose="04020502070703030202" pitchFamily="82" charset="0"/>
              </a:endParaRPr>
            </a:p>
          </p:txBody>
        </p:sp>
        <p:pic>
          <p:nvPicPr>
            <p:cNvPr id="10" name="Picture 9" descr="A picture containing person&#10;&#10;Description automatically generated">
              <a:extLst>
                <a:ext uri="{FF2B5EF4-FFF2-40B4-BE49-F238E27FC236}">
                  <a16:creationId xmlns:a16="http://schemas.microsoft.com/office/drawing/2014/main" id="{DD81845D-CBAC-4440-A173-B6392E514570}"/>
                </a:ext>
              </a:extLst>
            </p:cNvPr>
            <p:cNvPicPr>
              <a:picLocks noChangeAspect="1"/>
            </p:cNvPicPr>
            <p:nvPr/>
          </p:nvPicPr>
          <p:blipFill rotWithShape="1">
            <a:blip r:embed="rId4">
              <a:extLst>
                <a:ext uri="{28A0092B-C50C-407E-A947-70E740481C1C}">
                  <a14:useLocalDpi xmlns:a14="http://schemas.microsoft.com/office/drawing/2010/main" val="0"/>
                </a:ext>
              </a:extLst>
            </a:blip>
            <a:srcRect l="55373" r="11856" b="46075"/>
            <a:stretch/>
          </p:blipFill>
          <p:spPr>
            <a:xfrm>
              <a:off x="2634674" y="738222"/>
              <a:ext cx="699113" cy="1468805"/>
            </a:xfrm>
            <a:prstGeom prst="rect">
              <a:avLst/>
            </a:prstGeom>
          </p:spPr>
        </p:pic>
        <p:pic>
          <p:nvPicPr>
            <p:cNvPr id="17" name="Picture 16" descr="A picture containing person&#10;&#10;Description automatically generated">
              <a:extLst>
                <a:ext uri="{FF2B5EF4-FFF2-40B4-BE49-F238E27FC236}">
                  <a16:creationId xmlns:a16="http://schemas.microsoft.com/office/drawing/2014/main" id="{57E5FDF8-CBD0-4DA2-B6F0-C972727C97EB}"/>
                </a:ext>
              </a:extLst>
            </p:cNvPr>
            <p:cNvPicPr>
              <a:picLocks noChangeAspect="1"/>
            </p:cNvPicPr>
            <p:nvPr/>
          </p:nvPicPr>
          <p:blipFill rotWithShape="1">
            <a:blip r:embed="rId4">
              <a:extLst>
                <a:ext uri="{28A0092B-C50C-407E-A947-70E740481C1C}">
                  <a14:useLocalDpi xmlns:a14="http://schemas.microsoft.com/office/drawing/2010/main" val="0"/>
                </a:ext>
              </a:extLst>
            </a:blip>
            <a:srcRect l="55373" r="11856" b="46075"/>
            <a:stretch/>
          </p:blipFill>
          <p:spPr>
            <a:xfrm>
              <a:off x="4999354" y="712129"/>
              <a:ext cx="699113" cy="1468805"/>
            </a:xfrm>
            <a:prstGeom prst="rect">
              <a:avLst/>
            </a:prstGeom>
          </p:spPr>
        </p:pic>
        <p:pic>
          <p:nvPicPr>
            <p:cNvPr id="18" name="Picture 17" descr="A picture containing person&#10;&#10;Description automatically generated">
              <a:extLst>
                <a:ext uri="{FF2B5EF4-FFF2-40B4-BE49-F238E27FC236}">
                  <a16:creationId xmlns:a16="http://schemas.microsoft.com/office/drawing/2014/main" id="{4F7339E3-B397-4D10-BA89-962D9F0E80F9}"/>
                </a:ext>
              </a:extLst>
            </p:cNvPr>
            <p:cNvPicPr>
              <a:picLocks noChangeAspect="1"/>
            </p:cNvPicPr>
            <p:nvPr/>
          </p:nvPicPr>
          <p:blipFill rotWithShape="1">
            <a:blip r:embed="rId4">
              <a:extLst>
                <a:ext uri="{28A0092B-C50C-407E-A947-70E740481C1C}">
                  <a14:useLocalDpi xmlns:a14="http://schemas.microsoft.com/office/drawing/2010/main" val="0"/>
                </a:ext>
              </a:extLst>
            </a:blip>
            <a:srcRect l="55373" r="11856" b="46075"/>
            <a:stretch/>
          </p:blipFill>
          <p:spPr>
            <a:xfrm>
              <a:off x="7290621" y="844341"/>
              <a:ext cx="655109" cy="1468805"/>
            </a:xfrm>
            <a:prstGeom prst="rect">
              <a:avLst/>
            </a:prstGeom>
          </p:spPr>
        </p:pic>
        <p:pic>
          <p:nvPicPr>
            <p:cNvPr id="19" name="Picture 18" descr="A picture containing person&#10;&#10;Description automatically generated">
              <a:extLst>
                <a:ext uri="{FF2B5EF4-FFF2-40B4-BE49-F238E27FC236}">
                  <a16:creationId xmlns:a16="http://schemas.microsoft.com/office/drawing/2014/main" id="{977F53BB-B593-4D79-BA50-2E9CA05E7B1C}"/>
                </a:ext>
              </a:extLst>
            </p:cNvPr>
            <p:cNvPicPr>
              <a:picLocks noChangeAspect="1"/>
            </p:cNvPicPr>
            <p:nvPr/>
          </p:nvPicPr>
          <p:blipFill rotWithShape="1">
            <a:blip r:embed="rId4">
              <a:extLst>
                <a:ext uri="{28A0092B-C50C-407E-A947-70E740481C1C}">
                  <a14:useLocalDpi xmlns:a14="http://schemas.microsoft.com/office/drawing/2010/main" val="0"/>
                </a:ext>
              </a:extLst>
            </a:blip>
            <a:srcRect l="55373" r="11856" b="46075"/>
            <a:stretch/>
          </p:blipFill>
          <p:spPr>
            <a:xfrm>
              <a:off x="9684052" y="832444"/>
              <a:ext cx="655109" cy="1468805"/>
            </a:xfrm>
            <a:prstGeom prst="rect">
              <a:avLst/>
            </a:prstGeom>
          </p:spPr>
        </p:pic>
        <p:sp>
          <p:nvSpPr>
            <p:cNvPr id="20" name="Google Shape;582;p37">
              <a:extLst>
                <a:ext uri="{FF2B5EF4-FFF2-40B4-BE49-F238E27FC236}">
                  <a16:creationId xmlns:a16="http://schemas.microsoft.com/office/drawing/2014/main" id="{D606AFD1-0B9C-444A-ABD4-C22776D3B8B1}"/>
                </a:ext>
              </a:extLst>
            </p:cNvPr>
            <p:cNvSpPr txBox="1"/>
            <p:nvPr/>
          </p:nvSpPr>
          <p:spPr>
            <a:xfrm>
              <a:off x="4349037" y="5052778"/>
              <a:ext cx="2491150" cy="707846"/>
            </a:xfrm>
            <a:prstGeom prst="rect">
              <a:avLst/>
            </a:prstGeom>
            <a:noFill/>
            <a:ln>
              <a:noFill/>
            </a:ln>
          </p:spPr>
          <p:txBody>
            <a:bodyPr spcFirstLastPara="1" wrap="square" lIns="121900" tIns="121900" rIns="121900" bIns="121900" anchor="t" anchorCtr="0">
              <a:spAutoFit/>
            </a:bodyPr>
            <a:lstStyle>
              <a:defPPr>
                <a:defRPr lang="en-US"/>
              </a:defPPr>
              <a:lvl1pPr marR="0" lvl="0" indent="0" defTabSz="1219170" fontAlgn="auto">
                <a:lnSpc>
                  <a:spcPct val="100000"/>
                </a:lnSpc>
                <a:spcBef>
                  <a:spcPts val="0"/>
                </a:spcBef>
                <a:spcAft>
                  <a:spcPts val="0"/>
                </a:spcAft>
                <a:buClr>
                  <a:srgbClr val="000000"/>
                </a:buClr>
                <a:buSzTx/>
                <a:buFontTx/>
                <a:buNone/>
                <a:tabLst/>
                <a:defRPr sz="4400" kern="0">
                  <a:solidFill>
                    <a:srgbClr val="FFFFFF"/>
                  </a:solidFill>
                  <a:latin typeface="Algerian" panose="04020705040A02060702" pitchFamily="82" charset="0"/>
                  <a:ea typeface="Pacifico"/>
                  <a:cs typeface="Pacifico"/>
                </a:defRPr>
              </a:lvl1pPr>
            </a:lstStyle>
            <a:p>
              <a:r>
                <a:rPr lang="en-US" sz="3000" dirty="0">
                  <a:sym typeface="Pacifico"/>
                </a:rPr>
                <a:t>Pinot Noir </a:t>
              </a:r>
              <a:endParaRPr sz="3000" dirty="0">
                <a:sym typeface="Pacifico"/>
              </a:endParaRPr>
            </a:p>
          </p:txBody>
        </p:sp>
        <p:sp>
          <p:nvSpPr>
            <p:cNvPr id="21" name="Google Shape;582;p37">
              <a:extLst>
                <a:ext uri="{FF2B5EF4-FFF2-40B4-BE49-F238E27FC236}">
                  <a16:creationId xmlns:a16="http://schemas.microsoft.com/office/drawing/2014/main" id="{93022116-7424-49F4-BE2A-5049176AC071}"/>
                </a:ext>
              </a:extLst>
            </p:cNvPr>
            <p:cNvSpPr txBox="1"/>
            <p:nvPr/>
          </p:nvSpPr>
          <p:spPr>
            <a:xfrm>
              <a:off x="6960527" y="5052778"/>
              <a:ext cx="1696585" cy="707846"/>
            </a:xfrm>
            <a:prstGeom prst="rect">
              <a:avLst/>
            </a:prstGeom>
            <a:noFill/>
            <a:ln>
              <a:noFill/>
            </a:ln>
          </p:spPr>
          <p:txBody>
            <a:bodyPr spcFirstLastPara="1" wrap="square" lIns="121900" tIns="121900" rIns="121900" bIns="121900" anchor="t" anchorCtr="0">
              <a:spAutoFit/>
            </a:bodyPr>
            <a:lstStyle>
              <a:defPPr>
                <a:defRPr lang="en-US"/>
              </a:defPPr>
              <a:lvl1pPr marR="0" lvl="0" indent="0" defTabSz="1219170" fontAlgn="auto">
                <a:lnSpc>
                  <a:spcPct val="100000"/>
                </a:lnSpc>
                <a:spcBef>
                  <a:spcPts val="0"/>
                </a:spcBef>
                <a:spcAft>
                  <a:spcPts val="0"/>
                </a:spcAft>
                <a:buClr>
                  <a:srgbClr val="000000"/>
                </a:buClr>
                <a:buSzTx/>
                <a:buFontTx/>
                <a:buNone/>
                <a:tabLst/>
                <a:defRPr sz="3000" kern="0">
                  <a:solidFill>
                    <a:srgbClr val="FFFFFF"/>
                  </a:solidFill>
                  <a:latin typeface="Algerian" panose="04020705040A02060702" pitchFamily="82" charset="0"/>
                  <a:ea typeface="Pacifico"/>
                  <a:cs typeface="Pacifico"/>
                </a:defRPr>
              </a:lvl1pPr>
            </a:lstStyle>
            <a:p>
              <a:r>
                <a:rPr lang="en-US" dirty="0">
                  <a:sym typeface="Pacifico"/>
                </a:rPr>
                <a:t>Shiraz</a:t>
              </a:r>
              <a:endParaRPr dirty="0">
                <a:sym typeface="Pacifico"/>
              </a:endParaRPr>
            </a:p>
          </p:txBody>
        </p:sp>
        <p:sp>
          <p:nvSpPr>
            <p:cNvPr id="22" name="Google Shape;582;p37">
              <a:extLst>
                <a:ext uri="{FF2B5EF4-FFF2-40B4-BE49-F238E27FC236}">
                  <a16:creationId xmlns:a16="http://schemas.microsoft.com/office/drawing/2014/main" id="{4382CC61-7EA4-48D7-AD67-792D4A49DC69}"/>
                </a:ext>
              </a:extLst>
            </p:cNvPr>
            <p:cNvSpPr txBox="1"/>
            <p:nvPr/>
          </p:nvSpPr>
          <p:spPr>
            <a:xfrm>
              <a:off x="8927664" y="5046668"/>
              <a:ext cx="2491150" cy="707846"/>
            </a:xfrm>
            <a:prstGeom prst="rect">
              <a:avLst/>
            </a:prstGeom>
            <a:noFill/>
            <a:ln>
              <a:noFill/>
            </a:ln>
          </p:spPr>
          <p:txBody>
            <a:bodyPr spcFirstLastPara="1" wrap="square" lIns="121900" tIns="121900" rIns="121900" bIns="121900" anchor="t" anchorCtr="0">
              <a:spAutoFit/>
            </a:bodyPr>
            <a:lstStyle>
              <a:defPPr>
                <a:defRPr lang="en-US"/>
              </a:defPPr>
              <a:lvl1pPr marR="0" lvl="0" indent="0" defTabSz="1219170" fontAlgn="auto">
                <a:lnSpc>
                  <a:spcPct val="100000"/>
                </a:lnSpc>
                <a:spcBef>
                  <a:spcPts val="0"/>
                </a:spcBef>
                <a:spcAft>
                  <a:spcPts val="0"/>
                </a:spcAft>
                <a:buClr>
                  <a:srgbClr val="000000"/>
                </a:buClr>
                <a:buSzTx/>
                <a:buFontTx/>
                <a:buNone/>
                <a:tabLst/>
                <a:defRPr sz="3000" kern="0">
                  <a:solidFill>
                    <a:srgbClr val="FFFFFF"/>
                  </a:solidFill>
                  <a:latin typeface="Algerian" panose="04020705040A02060702" pitchFamily="82" charset="0"/>
                  <a:ea typeface="Pacifico"/>
                  <a:cs typeface="Pacifico"/>
                </a:defRPr>
              </a:lvl1pPr>
            </a:lstStyle>
            <a:p>
              <a:r>
                <a:rPr lang="en-US" dirty="0">
                  <a:sym typeface="Pacifico"/>
                </a:rPr>
                <a:t>Bordeaux</a:t>
              </a:r>
              <a:endParaRPr dirty="0">
                <a:sym typeface="Pacifico"/>
              </a:endParaRPr>
            </a:p>
          </p:txBody>
        </p:sp>
      </p:grpSp>
    </p:spTree>
    <p:extLst>
      <p:ext uri="{BB962C8B-B14F-4D97-AF65-F5344CB8AC3E}">
        <p14:creationId xmlns:p14="http://schemas.microsoft.com/office/powerpoint/2010/main" val="976815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5"/>
          <p:cNvSpPr txBox="1">
            <a:spLocks noGrp="1"/>
          </p:cNvSpPr>
          <p:nvPr>
            <p:ph type="title"/>
          </p:nvPr>
        </p:nvSpPr>
        <p:spPr>
          <a:xfrm>
            <a:off x="415600" y="392833"/>
            <a:ext cx="11360800" cy="763600"/>
          </a:xfrm>
          <a:prstGeom prst="rect">
            <a:avLst/>
          </a:prstGeom>
        </p:spPr>
        <p:txBody>
          <a:bodyPr spcFirstLastPara="1" wrap="square" lIns="121900" tIns="121900" rIns="121900" bIns="121900" anchor="t" anchorCtr="0">
            <a:noAutofit/>
          </a:bodyPr>
          <a:lstStyle/>
          <a:p>
            <a:r>
              <a:rPr lang="en-US" sz="4000"/>
              <a:t>Data Exploration &amp; Preparation</a:t>
            </a:r>
            <a:endParaRPr sz="4000"/>
          </a:p>
        </p:txBody>
      </p:sp>
      <p:sp>
        <p:nvSpPr>
          <p:cNvPr id="762" name="Google Shape;762;p55"/>
          <p:cNvSpPr txBox="1">
            <a:spLocks noGrp="1"/>
          </p:cNvSpPr>
          <p:nvPr>
            <p:ph type="body" idx="1"/>
          </p:nvPr>
        </p:nvSpPr>
        <p:spPr>
          <a:xfrm>
            <a:off x="415600" y="1536633"/>
            <a:ext cx="7471600" cy="4933600"/>
          </a:xfrm>
          <a:prstGeom prst="rect">
            <a:avLst/>
          </a:prstGeom>
        </p:spPr>
        <p:txBody>
          <a:bodyPr spcFirstLastPara="1" wrap="square" lIns="121900" tIns="121900" rIns="121900" bIns="121900" anchor="t" anchorCtr="0">
            <a:noAutofit/>
          </a:bodyPr>
          <a:lstStyle/>
          <a:p>
            <a:pPr marL="0" indent="0">
              <a:buNone/>
            </a:pPr>
            <a:r>
              <a:rPr lang="en-US" sz="1867">
                <a:latin typeface="Share Tech"/>
                <a:ea typeface="Share Tech"/>
                <a:cs typeface="Share Tech"/>
                <a:sym typeface="Share Tech"/>
              </a:rPr>
              <a:t>Data Understanding</a:t>
            </a:r>
            <a:endParaRPr sz="1867">
              <a:latin typeface="Share Tech"/>
              <a:ea typeface="Share Tech"/>
              <a:cs typeface="Share Tech"/>
              <a:sym typeface="Share Tech"/>
            </a:endParaRPr>
          </a:p>
          <a:p>
            <a:pPr marL="0" indent="0">
              <a:buNone/>
            </a:pPr>
            <a:endParaRPr sz="1867">
              <a:latin typeface="Share Tech"/>
              <a:ea typeface="Share Tech"/>
              <a:cs typeface="Share Tech"/>
              <a:sym typeface="Share Tech"/>
            </a:endParaRPr>
          </a:p>
          <a:p>
            <a:pPr indent="-423323">
              <a:buSzPts val="1400"/>
              <a:buFont typeface="Share Tech"/>
              <a:buChar char="●"/>
            </a:pPr>
            <a:r>
              <a:rPr lang="en-US" sz="1867">
                <a:latin typeface="Share Tech"/>
                <a:ea typeface="Share Tech"/>
                <a:cs typeface="Share Tech"/>
                <a:sym typeface="Share Tech"/>
              </a:rPr>
              <a:t>The red wine dataset is downloaded from UCI repository (</a:t>
            </a:r>
            <a:r>
              <a:rPr lang="en-US" sz="1867" u="sng">
                <a:solidFill>
                  <a:schemeClr val="hlink"/>
                </a:solidFill>
                <a:latin typeface="Share Tech"/>
                <a:ea typeface="Share Tech"/>
                <a:cs typeface="Share Tech"/>
                <a:sym typeface="Share Tech"/>
                <a:hlinkClick r:id="rId3"/>
              </a:rPr>
              <a:t>https://archive.ics.uci.edu/ml/datasets/wine+quality</a:t>
            </a:r>
            <a:r>
              <a:rPr lang="en-US" sz="1867">
                <a:latin typeface="Share Tech"/>
                <a:ea typeface="Share Tech"/>
                <a:cs typeface="Share Tech"/>
                <a:sym typeface="Share Tech"/>
              </a:rPr>
              <a:t>)</a:t>
            </a:r>
            <a:endParaRPr sz="1867">
              <a:latin typeface="Share Tech"/>
              <a:ea typeface="Share Tech"/>
              <a:cs typeface="Share Tech"/>
              <a:sym typeface="Share Tech"/>
            </a:endParaRPr>
          </a:p>
          <a:p>
            <a:pPr indent="-423323">
              <a:buSzPts val="1400"/>
              <a:buFont typeface="Share Tech"/>
              <a:buChar char="●"/>
            </a:pPr>
            <a:r>
              <a:rPr lang="en-US" sz="1867">
                <a:latin typeface="Share Tech"/>
                <a:ea typeface="Share Tech"/>
                <a:cs typeface="Share Tech"/>
                <a:sym typeface="Share Tech"/>
              </a:rPr>
              <a:t>The dataset contains wine samples from the north of Portugal based on physicochemical tests</a:t>
            </a:r>
            <a:endParaRPr sz="1867">
              <a:latin typeface="Share Tech"/>
              <a:ea typeface="Share Tech"/>
              <a:cs typeface="Share Tech"/>
              <a:sym typeface="Share Tech"/>
            </a:endParaRPr>
          </a:p>
          <a:p>
            <a:pPr indent="-423323">
              <a:buSzPts val="1400"/>
              <a:buFont typeface="Share Tech"/>
              <a:buChar char="●"/>
            </a:pPr>
            <a:r>
              <a:rPr lang="en-US" sz="1867">
                <a:latin typeface="Share Tech"/>
                <a:ea typeface="Share Tech"/>
                <a:cs typeface="Share Tech"/>
                <a:sym typeface="Share Tech"/>
              </a:rPr>
              <a:t>There are a total of 12 variables (columns) and 1,599 observations (rows)</a:t>
            </a:r>
            <a:endParaRPr sz="1867">
              <a:latin typeface="Share Tech"/>
              <a:ea typeface="Share Tech"/>
              <a:cs typeface="Share Tech"/>
              <a:sym typeface="Share Tech"/>
            </a:endParaRPr>
          </a:p>
          <a:p>
            <a:pPr indent="-423323">
              <a:buSzPts val="1400"/>
              <a:buFont typeface="Share Tech"/>
              <a:buChar char="●"/>
            </a:pPr>
            <a:r>
              <a:rPr lang="en-US" sz="1867">
                <a:latin typeface="Share Tech"/>
                <a:ea typeface="Share Tech"/>
                <a:cs typeface="Share Tech"/>
                <a:sym typeface="Share Tech"/>
              </a:rPr>
              <a:t>This data allows us to create different models to determine independent variables help predict our dependent variable (quality)</a:t>
            </a:r>
            <a:endParaRPr sz="1867">
              <a:latin typeface="Share Tech"/>
              <a:ea typeface="Share Tech"/>
              <a:cs typeface="Share Tech"/>
              <a:sym typeface="Share Tech"/>
            </a:endParaRPr>
          </a:p>
          <a:p>
            <a:pPr indent="-423323">
              <a:buSzPts val="1400"/>
              <a:buFont typeface="Share Tech"/>
              <a:buChar char="●"/>
            </a:pPr>
            <a:r>
              <a:rPr lang="en-US" sz="1867">
                <a:latin typeface="Share Tech"/>
                <a:ea typeface="Share Tech"/>
                <a:cs typeface="Share Tech"/>
                <a:sym typeface="Share Tech"/>
              </a:rPr>
              <a:t>Understanding how each variable will impact the wine quality will provide insights to producers, distributors, and businesses in the red wine industry to better assess their production, distribution and pricing strategy</a:t>
            </a:r>
            <a:endParaRPr sz="1867">
              <a:latin typeface="Share Tech"/>
              <a:ea typeface="Share Tech"/>
              <a:cs typeface="Share Tech"/>
              <a:sym typeface="Share Tech"/>
            </a:endParaRPr>
          </a:p>
        </p:txBody>
      </p:sp>
      <p:pic>
        <p:nvPicPr>
          <p:cNvPr id="763" name="Google Shape;763;p55"/>
          <p:cNvPicPr preferRelativeResize="0"/>
          <p:nvPr/>
        </p:nvPicPr>
        <p:blipFill rotWithShape="1">
          <a:blip r:embed="rId4">
            <a:alphaModFix/>
          </a:blip>
          <a:srcRect/>
          <a:stretch/>
        </p:blipFill>
        <p:spPr>
          <a:xfrm>
            <a:off x="7949609" y="3563304"/>
            <a:ext cx="4290572" cy="3294696"/>
          </a:xfrm>
          <a:prstGeom prst="rect">
            <a:avLst/>
          </a:prstGeom>
          <a:noFill/>
          <a:ln>
            <a:noFill/>
          </a:ln>
        </p:spPr>
      </p:pic>
      <p:pic>
        <p:nvPicPr>
          <p:cNvPr id="764" name="Google Shape;764;p55"/>
          <p:cNvPicPr preferRelativeResize="0"/>
          <p:nvPr/>
        </p:nvPicPr>
        <p:blipFill rotWithShape="1">
          <a:blip r:embed="rId5">
            <a:alphaModFix/>
          </a:blip>
          <a:srcRect/>
          <a:stretch/>
        </p:blipFill>
        <p:spPr>
          <a:xfrm>
            <a:off x="7949609" y="109466"/>
            <a:ext cx="4151329" cy="3453839"/>
          </a:xfrm>
          <a:prstGeom prst="rect">
            <a:avLst/>
          </a:prstGeom>
          <a:noFill/>
          <a:ln>
            <a:noFill/>
          </a:ln>
        </p:spPr>
      </p:pic>
      <p:sp>
        <p:nvSpPr>
          <p:cNvPr id="765" name="Google Shape;765;p55"/>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56"/>
          <p:cNvSpPr txBox="1">
            <a:spLocks noGrp="1"/>
          </p:cNvSpPr>
          <p:nvPr>
            <p:ph type="title"/>
          </p:nvPr>
        </p:nvSpPr>
        <p:spPr>
          <a:xfrm>
            <a:off x="318300" y="374333"/>
            <a:ext cx="11360800" cy="763600"/>
          </a:xfrm>
          <a:prstGeom prst="rect">
            <a:avLst/>
          </a:prstGeom>
        </p:spPr>
        <p:txBody>
          <a:bodyPr spcFirstLastPara="1" wrap="square" lIns="121900" tIns="121900" rIns="121900" bIns="121900" anchor="t" anchorCtr="0">
            <a:noAutofit/>
          </a:bodyPr>
          <a:lstStyle/>
          <a:p>
            <a:r>
              <a:rPr lang="en-US" sz="4000"/>
              <a:t>Data Exploration &amp; Preparation</a:t>
            </a:r>
            <a:endParaRPr sz="4000"/>
          </a:p>
        </p:txBody>
      </p:sp>
      <p:sp>
        <p:nvSpPr>
          <p:cNvPr id="771" name="Google Shape;771;p56"/>
          <p:cNvSpPr txBox="1">
            <a:spLocks noGrp="1"/>
          </p:cNvSpPr>
          <p:nvPr>
            <p:ph type="body" idx="1"/>
          </p:nvPr>
        </p:nvSpPr>
        <p:spPr>
          <a:xfrm>
            <a:off x="415600" y="4095067"/>
            <a:ext cx="11360800" cy="2555600"/>
          </a:xfrm>
          <a:prstGeom prst="rect">
            <a:avLst/>
          </a:prstGeom>
        </p:spPr>
        <p:txBody>
          <a:bodyPr spcFirstLastPara="1" wrap="square" lIns="121900" tIns="121900" rIns="121900" bIns="121900" anchor="t" anchorCtr="0">
            <a:noAutofit/>
          </a:bodyPr>
          <a:lstStyle/>
          <a:p>
            <a:pPr marL="0" indent="0">
              <a:lnSpc>
                <a:spcPct val="100000"/>
              </a:lnSpc>
              <a:buNone/>
            </a:pPr>
            <a:r>
              <a:rPr lang="en-US" sz="1600">
                <a:solidFill>
                  <a:srgbClr val="FFFFFF"/>
                </a:solidFill>
                <a:latin typeface="Share Tech"/>
                <a:ea typeface="Share Tech"/>
                <a:cs typeface="Share Tech"/>
                <a:sym typeface="Share Tech"/>
              </a:rPr>
              <a:t>Statistical mean for each physicochemical attributes in both wine types. The attributes include, FA: Fixed Acidity in g (tartaric acid) dm</a:t>
            </a:r>
            <a:r>
              <a:rPr lang="en-US" sz="1600" baseline="30000">
                <a:solidFill>
                  <a:srgbClr val="FFFFFF"/>
                </a:solidFill>
                <a:latin typeface="Share Tech"/>
                <a:ea typeface="Share Tech"/>
                <a:cs typeface="Share Tech"/>
                <a:sym typeface="Share Tech"/>
              </a:rPr>
              <a:t>-3</a:t>
            </a:r>
            <a:r>
              <a:rPr lang="en-US" sz="1600">
                <a:solidFill>
                  <a:srgbClr val="FFFFFF"/>
                </a:solidFill>
                <a:latin typeface="Share Tech"/>
                <a:ea typeface="Share Tech"/>
                <a:cs typeface="Share Tech"/>
                <a:sym typeface="Share Tech"/>
              </a:rPr>
              <a:t>, VA: Volatile Acidity in g (acetic acid) dm</a:t>
            </a:r>
            <a:r>
              <a:rPr lang="en-US" sz="1600" baseline="30000">
                <a:solidFill>
                  <a:srgbClr val="FFFFFF"/>
                </a:solidFill>
                <a:latin typeface="Share Tech"/>
                <a:ea typeface="Share Tech"/>
                <a:cs typeface="Share Tech"/>
                <a:sym typeface="Share Tech"/>
              </a:rPr>
              <a:t>-3</a:t>
            </a:r>
            <a:r>
              <a:rPr lang="en-US" sz="1600">
                <a:solidFill>
                  <a:srgbClr val="FFFFFF"/>
                </a:solidFill>
                <a:latin typeface="Share Tech"/>
                <a:ea typeface="Share Tech"/>
                <a:cs typeface="Share Tech"/>
                <a:sym typeface="Share Tech"/>
              </a:rPr>
              <a:t>, CA: Citric Acid in g dm</a:t>
            </a:r>
            <a:r>
              <a:rPr lang="en-US" sz="1600" baseline="30000">
                <a:solidFill>
                  <a:srgbClr val="FFFFFF"/>
                </a:solidFill>
                <a:latin typeface="Share Tech"/>
                <a:ea typeface="Share Tech"/>
                <a:cs typeface="Share Tech"/>
                <a:sym typeface="Share Tech"/>
              </a:rPr>
              <a:t>-3</a:t>
            </a:r>
            <a:r>
              <a:rPr lang="en-US" sz="1600">
                <a:solidFill>
                  <a:srgbClr val="FFFFFF"/>
                </a:solidFill>
                <a:latin typeface="Share Tech"/>
                <a:ea typeface="Share Tech"/>
                <a:cs typeface="Share Tech"/>
                <a:sym typeface="Share Tech"/>
              </a:rPr>
              <a:t>, RS: Residual Sugar in g dm</a:t>
            </a:r>
            <a:r>
              <a:rPr lang="en-US" sz="1600" baseline="30000">
                <a:solidFill>
                  <a:srgbClr val="FFFFFF"/>
                </a:solidFill>
                <a:latin typeface="Share Tech"/>
                <a:ea typeface="Share Tech"/>
                <a:cs typeface="Share Tech"/>
                <a:sym typeface="Share Tech"/>
              </a:rPr>
              <a:t>-3</a:t>
            </a:r>
            <a:r>
              <a:rPr lang="en-US" sz="1600">
                <a:solidFill>
                  <a:srgbClr val="FFFFFF"/>
                </a:solidFill>
                <a:latin typeface="Share Tech"/>
                <a:ea typeface="Share Tech"/>
                <a:cs typeface="Share Tech"/>
                <a:sym typeface="Share Tech"/>
              </a:rPr>
              <a:t>, C: Chlorides in g (</a:t>
            </a:r>
            <a:r>
              <a:rPr lang="en-US" sz="1600" b="1" u="sng">
                <a:solidFill>
                  <a:srgbClr val="FFFFFF"/>
                </a:solidFill>
                <a:latin typeface="Share Tech"/>
                <a:ea typeface="Share Tech"/>
                <a:cs typeface="Share Tech"/>
                <a:sym typeface="Share Tech"/>
                <a:hlinkClick r:id="rId3">
                  <a:extLst>
                    <a:ext uri="{A12FA001-AC4F-418D-AE19-62706E023703}">
                      <ahyp:hlinkClr xmlns:ahyp="http://schemas.microsoft.com/office/drawing/2018/hyperlinkcolor" val="tx"/>
                    </a:ext>
                  </a:extLst>
                </a:hlinkClick>
              </a:rPr>
              <a:t>sodium chloride</a:t>
            </a:r>
            <a:r>
              <a:rPr lang="en-US" sz="1600">
                <a:solidFill>
                  <a:srgbClr val="FFFFFF"/>
                </a:solidFill>
                <a:latin typeface="Share Tech"/>
                <a:ea typeface="Share Tech"/>
                <a:cs typeface="Share Tech"/>
                <a:sym typeface="Share Tech"/>
              </a:rPr>
              <a:t>) dm</a:t>
            </a:r>
            <a:r>
              <a:rPr lang="en-US" sz="1600" baseline="30000">
                <a:solidFill>
                  <a:srgbClr val="FFFFFF"/>
                </a:solidFill>
                <a:latin typeface="Share Tech"/>
                <a:ea typeface="Share Tech"/>
                <a:cs typeface="Share Tech"/>
                <a:sym typeface="Share Tech"/>
              </a:rPr>
              <a:t>-3</a:t>
            </a:r>
            <a:r>
              <a:rPr lang="en-US" sz="1600">
                <a:solidFill>
                  <a:srgbClr val="FFFFFF"/>
                </a:solidFill>
                <a:latin typeface="Share Tech"/>
                <a:ea typeface="Share Tech"/>
                <a:cs typeface="Share Tech"/>
                <a:sym typeface="Share Tech"/>
              </a:rPr>
              <a:t>, FSD: Free Sulfur Dioxide in mg dm</a:t>
            </a:r>
            <a:r>
              <a:rPr lang="en-US" sz="1600" baseline="30000">
                <a:solidFill>
                  <a:srgbClr val="FFFFFF"/>
                </a:solidFill>
                <a:latin typeface="Share Tech"/>
                <a:ea typeface="Share Tech"/>
                <a:cs typeface="Share Tech"/>
                <a:sym typeface="Share Tech"/>
              </a:rPr>
              <a:t>-3</a:t>
            </a:r>
            <a:r>
              <a:rPr lang="en-US" sz="1600">
                <a:solidFill>
                  <a:srgbClr val="FFFFFF"/>
                </a:solidFill>
                <a:latin typeface="Share Tech"/>
                <a:ea typeface="Share Tech"/>
                <a:cs typeface="Share Tech"/>
                <a:sym typeface="Share Tech"/>
              </a:rPr>
              <a:t>, TSD: Total Sulfur Dioxide in mg dm</a:t>
            </a:r>
            <a:r>
              <a:rPr lang="en-US" sz="1600" baseline="30000">
                <a:solidFill>
                  <a:srgbClr val="FFFFFF"/>
                </a:solidFill>
                <a:latin typeface="Share Tech"/>
                <a:ea typeface="Share Tech"/>
                <a:cs typeface="Share Tech"/>
                <a:sym typeface="Share Tech"/>
              </a:rPr>
              <a:t>-3</a:t>
            </a:r>
            <a:r>
              <a:rPr lang="en-US" sz="1600">
                <a:solidFill>
                  <a:srgbClr val="FFFFFF"/>
                </a:solidFill>
                <a:latin typeface="Share Tech"/>
                <a:ea typeface="Share Tech"/>
                <a:cs typeface="Share Tech"/>
                <a:sym typeface="Share Tech"/>
              </a:rPr>
              <a:t>, D: Density in g cm</a:t>
            </a:r>
            <a:r>
              <a:rPr lang="en-US" sz="1600" baseline="30000">
                <a:solidFill>
                  <a:srgbClr val="FFFFFF"/>
                </a:solidFill>
                <a:latin typeface="Share Tech"/>
                <a:ea typeface="Share Tech"/>
                <a:cs typeface="Share Tech"/>
                <a:sym typeface="Share Tech"/>
              </a:rPr>
              <a:t>-3</a:t>
            </a:r>
            <a:r>
              <a:rPr lang="en-US" sz="1600">
                <a:solidFill>
                  <a:srgbClr val="FFFFFF"/>
                </a:solidFill>
                <a:latin typeface="Share Tech"/>
                <a:ea typeface="Share Tech"/>
                <a:cs typeface="Share Tech"/>
                <a:sym typeface="Share Tech"/>
              </a:rPr>
              <a:t>, pH, S: Sulphates in g (potassium sulphate) dm</a:t>
            </a:r>
            <a:r>
              <a:rPr lang="en-US" sz="1600" baseline="30000">
                <a:solidFill>
                  <a:srgbClr val="FFFFFF"/>
                </a:solidFill>
                <a:latin typeface="Share Tech"/>
                <a:ea typeface="Share Tech"/>
                <a:cs typeface="Share Tech"/>
                <a:sym typeface="Share Tech"/>
              </a:rPr>
              <a:t>-3</a:t>
            </a:r>
            <a:r>
              <a:rPr lang="en-US" sz="1600">
                <a:solidFill>
                  <a:srgbClr val="FFFFFF"/>
                </a:solidFill>
                <a:latin typeface="Share Tech"/>
                <a:ea typeface="Share Tech"/>
                <a:cs typeface="Share Tech"/>
                <a:sym typeface="Share Tech"/>
              </a:rPr>
              <a:t>, and A: Alcohol in volume percentage</a:t>
            </a:r>
            <a:endParaRPr sz="1600">
              <a:solidFill>
                <a:srgbClr val="FFFFFF"/>
              </a:solidFill>
              <a:latin typeface="Share Tech"/>
              <a:ea typeface="Share Tech"/>
              <a:cs typeface="Share Tech"/>
              <a:sym typeface="Share Tech"/>
            </a:endParaRPr>
          </a:p>
          <a:p>
            <a:pPr marL="1219170" indent="0">
              <a:buNone/>
            </a:pPr>
            <a:endParaRPr sz="1600">
              <a:latin typeface="Share Tech"/>
              <a:ea typeface="Share Tech"/>
              <a:cs typeface="Share Tech"/>
              <a:sym typeface="Share Tech"/>
            </a:endParaRPr>
          </a:p>
        </p:txBody>
      </p:sp>
      <p:pic>
        <p:nvPicPr>
          <p:cNvPr id="772" name="Google Shape;772;p56"/>
          <p:cNvPicPr preferRelativeResize="0"/>
          <p:nvPr/>
        </p:nvPicPr>
        <p:blipFill>
          <a:blip r:embed="rId4">
            <a:alphaModFix/>
          </a:blip>
          <a:stretch>
            <a:fillRect/>
          </a:stretch>
        </p:blipFill>
        <p:spPr>
          <a:xfrm>
            <a:off x="31867" y="1338700"/>
            <a:ext cx="12128269" cy="2555600"/>
          </a:xfrm>
          <a:prstGeom prst="rect">
            <a:avLst/>
          </a:prstGeom>
          <a:noFill/>
          <a:ln>
            <a:noFill/>
          </a:ln>
        </p:spPr>
      </p:pic>
      <p:sp>
        <p:nvSpPr>
          <p:cNvPr id="773" name="Google Shape;773;p56"/>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57"/>
          <p:cNvPicPr preferRelativeResize="0"/>
          <p:nvPr/>
        </p:nvPicPr>
        <p:blipFill>
          <a:blip r:embed="rId3">
            <a:alphaModFix amt="27000"/>
          </a:blip>
          <a:stretch>
            <a:fillRect/>
          </a:stretch>
        </p:blipFill>
        <p:spPr>
          <a:xfrm>
            <a:off x="1589600" y="711200"/>
            <a:ext cx="8847232" cy="4976565"/>
          </a:xfrm>
          <a:prstGeom prst="rect">
            <a:avLst/>
          </a:prstGeom>
          <a:noFill/>
          <a:ln>
            <a:noFill/>
          </a:ln>
        </p:spPr>
      </p:pic>
      <p:sp>
        <p:nvSpPr>
          <p:cNvPr id="779" name="Google Shape;779;p57"/>
          <p:cNvSpPr txBox="1">
            <a:spLocks noGrp="1"/>
          </p:cNvSpPr>
          <p:nvPr>
            <p:ph type="title"/>
          </p:nvPr>
        </p:nvSpPr>
        <p:spPr>
          <a:xfrm>
            <a:off x="491200" y="57417"/>
            <a:ext cx="11360800" cy="763600"/>
          </a:xfrm>
          <a:prstGeom prst="rect">
            <a:avLst/>
          </a:prstGeom>
        </p:spPr>
        <p:txBody>
          <a:bodyPr spcFirstLastPara="1" wrap="square" lIns="121900" tIns="121900" rIns="121900" bIns="121900" anchor="t" anchorCtr="0">
            <a:noAutofit/>
          </a:bodyPr>
          <a:lstStyle/>
          <a:p>
            <a:r>
              <a:rPr lang="en-US" sz="4000" b="1" dirty="0"/>
              <a:t>Data Exploration &amp; Preparation</a:t>
            </a:r>
            <a:endParaRPr sz="4000" b="1" dirty="0"/>
          </a:p>
        </p:txBody>
      </p:sp>
      <p:sp>
        <p:nvSpPr>
          <p:cNvPr id="780" name="Google Shape;780;p57"/>
          <p:cNvSpPr txBox="1">
            <a:spLocks noGrp="1"/>
          </p:cNvSpPr>
          <p:nvPr>
            <p:ph type="body" idx="1"/>
          </p:nvPr>
        </p:nvSpPr>
        <p:spPr>
          <a:xfrm>
            <a:off x="415600" y="813760"/>
            <a:ext cx="11776400" cy="5764245"/>
          </a:xfrm>
          <a:prstGeom prst="rect">
            <a:avLst/>
          </a:prstGeom>
        </p:spPr>
        <p:txBody>
          <a:bodyPr spcFirstLastPara="1" wrap="square" lIns="121900" tIns="121900" rIns="121900" bIns="121900" anchor="t" anchorCtr="0">
            <a:noAutofit/>
          </a:bodyPr>
          <a:lstStyle/>
          <a:p>
            <a:pPr marL="0" indent="0">
              <a:buNone/>
            </a:pPr>
            <a:r>
              <a:rPr lang="en-US" sz="1400" u="sng" dirty="0">
                <a:latin typeface="Share Tech"/>
                <a:ea typeface="Share Tech"/>
                <a:cs typeface="Share Tech"/>
                <a:sym typeface="Share Tech"/>
              </a:rPr>
              <a:t>Attributes</a:t>
            </a:r>
            <a:endParaRPr sz="1400" u="sng" dirty="0">
              <a:latin typeface="Share Tech"/>
              <a:ea typeface="Share Tech"/>
              <a:cs typeface="Share Tech"/>
              <a:sym typeface="Share Tech"/>
            </a:endParaRPr>
          </a:p>
          <a:p>
            <a:pPr indent="-406390">
              <a:buSzPts val="1200"/>
              <a:buFont typeface="Share Tech"/>
              <a:buChar char="●"/>
            </a:pPr>
            <a:r>
              <a:rPr lang="en-US" sz="1400" dirty="0">
                <a:latin typeface="Share Tech"/>
                <a:ea typeface="Share Tech"/>
                <a:cs typeface="Share Tech"/>
                <a:sym typeface="Share Tech"/>
              </a:rPr>
              <a:t>Fixed acidity</a:t>
            </a:r>
            <a:endParaRPr sz="1400" dirty="0">
              <a:latin typeface="Share Tech"/>
              <a:ea typeface="Share Tech"/>
              <a:cs typeface="Share Tech"/>
              <a:sym typeface="Share Tech"/>
            </a:endParaRPr>
          </a:p>
          <a:p>
            <a:pPr lvl="1" indent="-406390">
              <a:spcBef>
                <a:spcPts val="0"/>
              </a:spcBef>
              <a:buSzPts val="1200"/>
              <a:buFont typeface="Share Tech"/>
              <a:buChar char="○"/>
            </a:pPr>
            <a:r>
              <a:rPr lang="en-US" dirty="0">
                <a:latin typeface="Share Tech"/>
                <a:ea typeface="Share Tech"/>
                <a:cs typeface="Share Tech"/>
                <a:sym typeface="Share Tech"/>
              </a:rPr>
              <a:t>Titratable acidity, sometimes referred to as fixed acidity, is a measurement of the total concentration of titratable acids and free hydrogen ions present in your wine. A litmus paper can be used to identify whether a given solution is acidic or basic. The most common titratable acids are tartaric, malic, citric and carbonic acid. These acids, along with many more in smaller quantities, either occur naturally in the grapes or are created through the fermentation process</a:t>
            </a:r>
            <a:endParaRPr dirty="0">
              <a:latin typeface="Share Tech"/>
              <a:ea typeface="Share Tech"/>
              <a:cs typeface="Share Tech"/>
              <a:sym typeface="Share Tech"/>
            </a:endParaRPr>
          </a:p>
          <a:p>
            <a:pPr indent="-406390">
              <a:buSzPts val="1200"/>
              <a:buFont typeface="Share Tech"/>
              <a:buChar char="●"/>
            </a:pPr>
            <a:r>
              <a:rPr lang="en-US" sz="1400" dirty="0">
                <a:latin typeface="Share Tech"/>
                <a:ea typeface="Share Tech"/>
                <a:cs typeface="Share Tech"/>
                <a:sym typeface="Share Tech"/>
              </a:rPr>
              <a:t>Volatile acidity</a:t>
            </a:r>
            <a:endParaRPr sz="1400" dirty="0">
              <a:latin typeface="Share Tech"/>
              <a:ea typeface="Share Tech"/>
              <a:cs typeface="Share Tech"/>
              <a:sym typeface="Share Tech"/>
            </a:endParaRPr>
          </a:p>
          <a:p>
            <a:pPr lvl="1" indent="-406390">
              <a:spcBef>
                <a:spcPts val="0"/>
              </a:spcBef>
              <a:buSzPts val="1200"/>
              <a:buFont typeface="Share Tech"/>
              <a:buChar char="○"/>
            </a:pPr>
            <a:r>
              <a:rPr lang="en-US" dirty="0">
                <a:latin typeface="Share Tech"/>
                <a:ea typeface="Share Tech"/>
                <a:cs typeface="Share Tech"/>
                <a:sym typeface="Share Tech"/>
              </a:rPr>
              <a:t>Volatile acidity is mostly caused by bacteria in the wine creating acetic acid — the acid that gives vinegar its characteristic flavor and aroma — and its byproduct, ethyl acetate. Volatile acidity could be an indicator of spoilage, or errors in the manufacturing processes — caused by things like damaged grapes, wine exposed to air, and so on. This causes acetic acid bacteria to enter and thrive, and give rise to unpleasant tastes and smells. Wine experts can often tell this just by smelling it!</a:t>
            </a:r>
            <a:endParaRPr dirty="0">
              <a:latin typeface="Share Tech"/>
              <a:ea typeface="Share Tech"/>
              <a:cs typeface="Share Tech"/>
              <a:sym typeface="Share Tech"/>
            </a:endParaRPr>
          </a:p>
          <a:p>
            <a:pPr indent="-406390">
              <a:buSzPts val="1200"/>
              <a:buFont typeface="Share Tech"/>
              <a:buChar char="●"/>
            </a:pPr>
            <a:r>
              <a:rPr lang="en-US" sz="1400" dirty="0">
                <a:latin typeface="Share Tech"/>
                <a:ea typeface="Share Tech"/>
                <a:cs typeface="Share Tech"/>
                <a:sym typeface="Share Tech"/>
              </a:rPr>
              <a:t>Citric acid</a:t>
            </a:r>
            <a:endParaRPr sz="1400" dirty="0">
              <a:latin typeface="Share Tech"/>
              <a:ea typeface="Share Tech"/>
              <a:cs typeface="Share Tech"/>
              <a:sym typeface="Share Tech"/>
            </a:endParaRPr>
          </a:p>
          <a:p>
            <a:pPr lvl="1" indent="-406390">
              <a:spcBef>
                <a:spcPts val="0"/>
              </a:spcBef>
              <a:buSzPts val="1200"/>
              <a:buFont typeface="Share Tech"/>
              <a:buChar char="○"/>
            </a:pPr>
            <a:r>
              <a:rPr lang="en-US" dirty="0">
                <a:latin typeface="Share Tech"/>
                <a:ea typeface="Share Tech"/>
                <a:cs typeface="Share Tech"/>
                <a:sym typeface="Share Tech"/>
              </a:rPr>
              <a:t>Citric acid is generally found in very small quantities in wine grapes. It acts as a preservative and is added to wines to increase acidity, complement a specific flavor or prevent ferric hazes. It can be added to finished wines to increase acidity and give a “fresh” flavor. Excess addition, however, can ruin the taste.</a:t>
            </a:r>
            <a:endParaRPr dirty="0">
              <a:latin typeface="Share Tech"/>
              <a:ea typeface="Share Tech"/>
              <a:cs typeface="Share Tech"/>
              <a:sym typeface="Share Tech"/>
            </a:endParaRPr>
          </a:p>
          <a:p>
            <a:pPr indent="-406390">
              <a:buSzPts val="1200"/>
              <a:buFont typeface="Share Tech"/>
              <a:buChar char="●"/>
            </a:pPr>
            <a:r>
              <a:rPr lang="en-US" sz="1400" dirty="0">
                <a:latin typeface="Share Tech"/>
                <a:ea typeface="Share Tech"/>
                <a:cs typeface="Share Tech"/>
                <a:sym typeface="Share Tech"/>
              </a:rPr>
              <a:t>Residual Sugars</a:t>
            </a:r>
            <a:endParaRPr sz="1400" dirty="0">
              <a:latin typeface="Share Tech"/>
              <a:ea typeface="Share Tech"/>
              <a:cs typeface="Share Tech"/>
              <a:sym typeface="Share Tech"/>
            </a:endParaRPr>
          </a:p>
          <a:p>
            <a:pPr lvl="1" indent="-406390">
              <a:spcBef>
                <a:spcPts val="0"/>
              </a:spcBef>
              <a:buSzPts val="1200"/>
              <a:buFont typeface="Share Tech"/>
              <a:buChar char="○"/>
            </a:pPr>
            <a:r>
              <a:rPr lang="en-US" dirty="0">
                <a:latin typeface="Share Tech"/>
                <a:ea typeface="Share Tech"/>
                <a:cs typeface="Share Tech"/>
                <a:sym typeface="Share Tech"/>
              </a:rPr>
              <a:t>Residual Sugar refers to any natural grape sugars that are leftover after fermentation ceases. The juice of wine grapes starts out intensely sweet, and fermentation uses up that sugar as the yeasts feast upon it. During winemaking, yeast typically converts all the sugar into alcohol making a dry wine. However, sometimes not all the sugar is fermented by the yeast, leaving some sweetness leftover. To make a wine that tastes good, the key is to have a perfect balance between the sweetness and the sourness in the drink.</a:t>
            </a:r>
            <a:endParaRPr dirty="0">
              <a:latin typeface="Share Tech"/>
              <a:ea typeface="Share Tech"/>
              <a:cs typeface="Share Tech"/>
              <a:sym typeface="Share Tech"/>
            </a:endParaRPr>
          </a:p>
          <a:p>
            <a:pPr marL="1219170" indent="0">
              <a:buNone/>
            </a:pPr>
            <a:endParaRPr sz="1400" dirty="0">
              <a:latin typeface="Share Tech"/>
              <a:ea typeface="Share Tech"/>
              <a:cs typeface="Share Tech"/>
              <a:sym typeface="Share Tech"/>
            </a:endParaRPr>
          </a:p>
        </p:txBody>
      </p:sp>
      <p:sp>
        <p:nvSpPr>
          <p:cNvPr id="781" name="Google Shape;781;p57"/>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58"/>
          <p:cNvSpPr txBox="1">
            <a:spLocks noGrp="1"/>
          </p:cNvSpPr>
          <p:nvPr>
            <p:ph type="title"/>
          </p:nvPr>
        </p:nvSpPr>
        <p:spPr>
          <a:xfrm>
            <a:off x="415600" y="71000"/>
            <a:ext cx="11360800" cy="763600"/>
          </a:xfrm>
          <a:prstGeom prst="rect">
            <a:avLst/>
          </a:prstGeom>
        </p:spPr>
        <p:txBody>
          <a:bodyPr spcFirstLastPara="1" wrap="square" lIns="121900" tIns="121900" rIns="121900" bIns="121900" anchor="t" anchorCtr="0">
            <a:noAutofit/>
          </a:bodyPr>
          <a:lstStyle/>
          <a:p>
            <a:r>
              <a:rPr lang="en-US" sz="4000"/>
              <a:t>Data Exploration &amp; Preparation</a:t>
            </a:r>
            <a:endParaRPr sz="4000"/>
          </a:p>
        </p:txBody>
      </p:sp>
      <p:sp>
        <p:nvSpPr>
          <p:cNvPr id="787" name="Google Shape;787;p58"/>
          <p:cNvSpPr txBox="1">
            <a:spLocks noGrp="1"/>
          </p:cNvSpPr>
          <p:nvPr>
            <p:ph type="body" idx="1"/>
          </p:nvPr>
        </p:nvSpPr>
        <p:spPr>
          <a:xfrm>
            <a:off x="415600" y="3007899"/>
            <a:ext cx="11360800" cy="3077715"/>
          </a:xfrm>
          <a:prstGeom prst="rect">
            <a:avLst/>
          </a:prstGeom>
        </p:spPr>
        <p:txBody>
          <a:bodyPr spcFirstLastPara="1" wrap="square" lIns="121900" tIns="121900" rIns="121900" bIns="121900" anchor="t" anchorCtr="0">
            <a:noAutofit/>
          </a:bodyPr>
          <a:lstStyle/>
          <a:p>
            <a:pPr marL="0" indent="0">
              <a:buNone/>
            </a:pPr>
            <a:endParaRPr sz="1400" dirty="0">
              <a:latin typeface="Share Tech"/>
              <a:ea typeface="Share Tech"/>
              <a:cs typeface="Share Tech"/>
              <a:sym typeface="Share Tech"/>
            </a:endParaRPr>
          </a:p>
          <a:p>
            <a:pPr indent="-406390">
              <a:buSzPts val="1200"/>
              <a:buFont typeface="Share Tech"/>
              <a:buChar char="●"/>
            </a:pPr>
            <a:r>
              <a:rPr lang="en-US" sz="1400" dirty="0">
                <a:latin typeface="Share Tech"/>
                <a:ea typeface="Share Tech"/>
                <a:cs typeface="Share Tech"/>
                <a:sym typeface="Share Tech"/>
              </a:rPr>
              <a:t>Sulfur Dioxide</a:t>
            </a:r>
            <a:endParaRPr sz="1400" dirty="0">
              <a:latin typeface="Share Tech"/>
              <a:ea typeface="Share Tech"/>
              <a:cs typeface="Share Tech"/>
              <a:sym typeface="Share Tech"/>
            </a:endParaRPr>
          </a:p>
          <a:p>
            <a:pPr lvl="1" indent="-406390">
              <a:spcBef>
                <a:spcPts val="0"/>
              </a:spcBef>
              <a:buSzPts val="1200"/>
              <a:buFont typeface="Share Tech"/>
              <a:buChar char="○"/>
            </a:pPr>
            <a:r>
              <a:rPr lang="en-US" dirty="0">
                <a:latin typeface="Share Tech"/>
                <a:ea typeface="Share Tech"/>
                <a:cs typeface="Share Tech"/>
                <a:sym typeface="Share Tech"/>
              </a:rPr>
              <a:t>Sulfur dioxide exists in wine in free and bound forms, and the combinations are referred to as total SO2. It’s the most common preservative used, usually added by winemakers to protect the wine from negative effects of exposure to air and oxygen. Wines with added </a:t>
            </a:r>
            <a:r>
              <a:rPr lang="en-US" dirty="0" err="1">
                <a:latin typeface="Share Tech"/>
                <a:ea typeface="Share Tech"/>
                <a:cs typeface="Share Tech"/>
                <a:sym typeface="Share Tech"/>
              </a:rPr>
              <a:t>sulphur</a:t>
            </a:r>
            <a:r>
              <a:rPr lang="en-US" dirty="0">
                <a:latin typeface="Share Tech"/>
                <a:ea typeface="Share Tech"/>
                <a:cs typeface="Share Tech"/>
                <a:sym typeface="Share Tech"/>
              </a:rPr>
              <a:t> dioxide contents usually have “Contains </a:t>
            </a:r>
            <a:r>
              <a:rPr lang="en-US" dirty="0" err="1">
                <a:latin typeface="Share Tech"/>
                <a:ea typeface="Share Tech"/>
                <a:cs typeface="Share Tech"/>
                <a:sym typeface="Share Tech"/>
              </a:rPr>
              <a:t>Sulphites</a:t>
            </a:r>
            <a:r>
              <a:rPr lang="en-US" dirty="0">
                <a:latin typeface="Share Tech"/>
                <a:ea typeface="Share Tech"/>
                <a:cs typeface="Share Tech"/>
                <a:sym typeface="Share Tech"/>
              </a:rPr>
              <a:t>” on their labels. It acts as a sanitizing agent — adding it usually kills unwanted bacteria or yeast that might enter the wine and spoil its taste and aroma. It was first used in winemaking by the Romans, when they discovered that burning sulfur candles inside empty wine vessels keeps them fresh and free from vinegar smell.</a:t>
            </a:r>
            <a:endParaRPr dirty="0">
              <a:latin typeface="Share Tech"/>
              <a:ea typeface="Share Tech"/>
              <a:cs typeface="Share Tech"/>
              <a:sym typeface="Share Tech"/>
            </a:endParaRPr>
          </a:p>
          <a:p>
            <a:pPr indent="-406390">
              <a:buSzPts val="1200"/>
              <a:buFont typeface="Share Tech"/>
              <a:buChar char="●"/>
            </a:pPr>
            <a:r>
              <a:rPr lang="en-US" sz="1400" dirty="0">
                <a:latin typeface="Share Tech"/>
                <a:ea typeface="Share Tech"/>
                <a:cs typeface="Share Tech"/>
                <a:sym typeface="Share Tech"/>
              </a:rPr>
              <a:t>Density</a:t>
            </a:r>
            <a:endParaRPr sz="1400" dirty="0">
              <a:latin typeface="Share Tech"/>
              <a:ea typeface="Share Tech"/>
              <a:cs typeface="Share Tech"/>
              <a:sym typeface="Share Tech"/>
            </a:endParaRPr>
          </a:p>
          <a:p>
            <a:pPr lvl="1" indent="-406390">
              <a:spcBef>
                <a:spcPts val="0"/>
              </a:spcBef>
              <a:buSzPts val="1200"/>
              <a:buFont typeface="Share Tech"/>
              <a:buChar char="○"/>
            </a:pPr>
            <a:r>
              <a:rPr lang="en-US" dirty="0">
                <a:latin typeface="Share Tech"/>
                <a:ea typeface="Share Tech"/>
                <a:cs typeface="Share Tech"/>
                <a:sym typeface="Share Tech"/>
              </a:rPr>
              <a:t>Also known as specific gravity, it can be used to measure the alcohol concentration in wines. During fermentation, the sugar in the juice is converted into ethanol with carbon dioxide as a waste gas. Monitoring the density during the process allows for optimal control of this conversion step for highest quality wines. Sweeter wines generally have higher densities.</a:t>
            </a:r>
            <a:endParaRPr dirty="0">
              <a:latin typeface="Share Tech"/>
              <a:ea typeface="Share Tech"/>
              <a:cs typeface="Share Tech"/>
              <a:sym typeface="Share Tech"/>
            </a:endParaRPr>
          </a:p>
          <a:p>
            <a:pPr marL="1219170" indent="0">
              <a:buNone/>
            </a:pPr>
            <a:endParaRPr sz="1400" dirty="0">
              <a:latin typeface="Share Tech"/>
              <a:ea typeface="Share Tech"/>
              <a:cs typeface="Share Tech"/>
              <a:sym typeface="Share Tech"/>
            </a:endParaRPr>
          </a:p>
        </p:txBody>
      </p:sp>
      <p:pic>
        <p:nvPicPr>
          <p:cNvPr id="788" name="Google Shape;788;p58"/>
          <p:cNvPicPr preferRelativeResize="0"/>
          <p:nvPr/>
        </p:nvPicPr>
        <p:blipFill rotWithShape="1">
          <a:blip r:embed="rId3">
            <a:alphaModFix/>
          </a:blip>
          <a:srcRect/>
          <a:stretch/>
        </p:blipFill>
        <p:spPr>
          <a:xfrm>
            <a:off x="7553168" y="772385"/>
            <a:ext cx="4144233" cy="2599633"/>
          </a:xfrm>
          <a:prstGeom prst="rect">
            <a:avLst/>
          </a:prstGeom>
          <a:noFill/>
          <a:ln>
            <a:noFill/>
          </a:ln>
        </p:spPr>
      </p:pic>
      <p:sp>
        <p:nvSpPr>
          <p:cNvPr id="789" name="Google Shape;789;p58"/>
          <p:cNvSpPr txBox="1"/>
          <p:nvPr/>
        </p:nvSpPr>
        <p:spPr>
          <a:xfrm>
            <a:off x="414368" y="1200738"/>
            <a:ext cx="7138800" cy="2228262"/>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r>
              <a:rPr kumimoji="0" lang="en-US" sz="1400" b="0" i="0" u="sng" strike="noStrike" kern="0" cap="none" spc="0" normalizeH="0" baseline="0" noProof="0" dirty="0">
                <a:ln>
                  <a:noFill/>
                </a:ln>
                <a:solidFill>
                  <a:srgbClr val="FFFFFF"/>
                </a:solidFill>
                <a:effectLst/>
                <a:uLnTx/>
                <a:uFillTx/>
                <a:latin typeface="Share Tech"/>
                <a:ea typeface="Share Tech"/>
                <a:cs typeface="Share Tech"/>
                <a:sym typeface="Share Tech"/>
              </a:rPr>
              <a:t>Attributes</a:t>
            </a:r>
            <a:endParaRPr kumimoji="0" sz="1400" b="0" i="0" u="sng" strike="noStrike" kern="0" cap="none" spc="0" normalizeH="0" baseline="0" noProof="0" dirty="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endParaRPr kumimoji="0" sz="1400" b="0" i="0" u="sng" strike="noStrike" kern="0" cap="none" spc="0" normalizeH="0" baseline="0" noProof="0" dirty="0">
              <a:ln>
                <a:noFill/>
              </a:ln>
              <a:solidFill>
                <a:srgbClr val="FFFFFF"/>
              </a:solidFill>
              <a:effectLst/>
              <a:uLnTx/>
              <a:uFillTx/>
              <a:latin typeface="Share Tech"/>
              <a:ea typeface="Share Tech"/>
              <a:cs typeface="Share Tech"/>
              <a:sym typeface="Share Tech"/>
            </a:endParaRPr>
          </a:p>
          <a:p>
            <a:pPr marL="609585" marR="0" lvl="0" indent="-406390" algn="l" defTabSz="1219170" rtl="0" eaLnBrk="1" fontAlgn="auto" latinLnBrk="0" hangingPunct="1">
              <a:lnSpc>
                <a:spcPct val="115000"/>
              </a:lnSpc>
              <a:spcBef>
                <a:spcPts val="0"/>
              </a:spcBef>
              <a:spcAft>
                <a:spcPts val="0"/>
              </a:spcAft>
              <a:buClr>
                <a:srgbClr val="FFFFFF"/>
              </a:buClr>
              <a:buSzPts val="1200"/>
              <a:buFont typeface="Share Tech"/>
              <a:buChar char="●"/>
              <a:tabLst/>
              <a:defRPr/>
            </a:pPr>
            <a:r>
              <a:rPr kumimoji="0" lang="en-US" sz="1400" b="0" i="0" u="none" strike="noStrike" kern="0" cap="none" spc="0" normalizeH="0" baseline="0" noProof="0" dirty="0">
                <a:ln>
                  <a:noFill/>
                </a:ln>
                <a:solidFill>
                  <a:srgbClr val="FFFFFF"/>
                </a:solidFill>
                <a:effectLst/>
                <a:uLnTx/>
                <a:uFillTx/>
                <a:latin typeface="Share Tech"/>
                <a:ea typeface="Share Tech"/>
                <a:cs typeface="Share Tech"/>
                <a:sym typeface="Share Tech"/>
              </a:rPr>
              <a:t>Chloride</a:t>
            </a:r>
            <a:endParaRPr kumimoji="0" sz="1400" b="0" i="0" u="none" strike="noStrike" kern="0" cap="none" spc="0" normalizeH="0" baseline="0" noProof="0" dirty="0">
              <a:ln>
                <a:noFill/>
              </a:ln>
              <a:solidFill>
                <a:srgbClr val="FFFFFF"/>
              </a:solidFill>
              <a:effectLst/>
              <a:uLnTx/>
              <a:uFillTx/>
              <a:latin typeface="Share Tech"/>
              <a:ea typeface="Share Tech"/>
              <a:cs typeface="Share Tech"/>
              <a:sym typeface="Share Tech"/>
            </a:endParaRPr>
          </a:p>
          <a:p>
            <a:pPr marL="1219170" marR="0" lvl="1" indent="-406390" algn="l" defTabSz="1219170" rtl="0" eaLnBrk="1" fontAlgn="auto" latinLnBrk="0" hangingPunct="1">
              <a:lnSpc>
                <a:spcPct val="115000"/>
              </a:lnSpc>
              <a:spcBef>
                <a:spcPts val="0"/>
              </a:spcBef>
              <a:spcAft>
                <a:spcPts val="0"/>
              </a:spcAft>
              <a:buClr>
                <a:srgbClr val="FFFFFF"/>
              </a:buClr>
              <a:buSzPts val="1200"/>
              <a:buFont typeface="Share Tech"/>
              <a:buChar char="○"/>
              <a:tabLst/>
              <a:defRPr/>
            </a:pPr>
            <a:r>
              <a:rPr kumimoji="0" lang="en-US" sz="1400" b="0" i="0" u="none" strike="noStrike" kern="0" cap="none" spc="0" normalizeH="0" baseline="0" noProof="0" dirty="0">
                <a:ln>
                  <a:noFill/>
                </a:ln>
                <a:solidFill>
                  <a:srgbClr val="FFFFFF"/>
                </a:solidFill>
                <a:effectLst/>
                <a:uLnTx/>
                <a:uFillTx/>
                <a:latin typeface="Share Tech"/>
                <a:ea typeface="Share Tech"/>
                <a:cs typeface="Share Tech"/>
                <a:sym typeface="Share Tech"/>
              </a:rPr>
              <a:t>The amount of chlorides present in a wine is usually an indicator of its “saltiness.” This is usually influenced by the territory where the wine grapes grew, cultivation methods, and also the grape type. Too much saltiness is considered undesirable. The right proportion can make the wine more savory.</a:t>
            </a:r>
            <a:endParaRPr kumimoji="0" sz="1400" b="0" i="0" u="none" strike="noStrike" kern="0" cap="none" spc="0" normalizeH="0" baseline="0" noProof="0" dirty="0">
              <a:ln>
                <a:noFill/>
              </a:ln>
              <a:solidFill>
                <a:srgbClr val="FFFFFF"/>
              </a:solidFill>
              <a:effectLst/>
              <a:uLnTx/>
              <a:uFillTx/>
              <a:latin typeface="Share Tech"/>
              <a:ea typeface="Share Tech"/>
              <a:cs typeface="Share Tech"/>
              <a:sym typeface="Share Tech"/>
            </a:endParaRPr>
          </a:p>
        </p:txBody>
      </p:sp>
      <p:sp>
        <p:nvSpPr>
          <p:cNvPr id="790" name="Google Shape;790;p58"/>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59"/>
          <p:cNvSpPr txBox="1">
            <a:spLocks noGrp="1"/>
          </p:cNvSpPr>
          <p:nvPr>
            <p:ph type="title"/>
          </p:nvPr>
        </p:nvSpPr>
        <p:spPr>
          <a:xfrm>
            <a:off x="415600" y="338867"/>
            <a:ext cx="11360800" cy="763600"/>
          </a:xfrm>
          <a:prstGeom prst="rect">
            <a:avLst/>
          </a:prstGeom>
        </p:spPr>
        <p:txBody>
          <a:bodyPr spcFirstLastPara="1" wrap="square" lIns="121900" tIns="121900" rIns="121900" bIns="121900" anchor="t" anchorCtr="0">
            <a:noAutofit/>
          </a:bodyPr>
          <a:lstStyle/>
          <a:p>
            <a:r>
              <a:rPr lang="en-US" sz="4000"/>
              <a:t>Data Exploration &amp; Preparation</a:t>
            </a:r>
            <a:endParaRPr sz="4000"/>
          </a:p>
        </p:txBody>
      </p:sp>
      <p:sp>
        <p:nvSpPr>
          <p:cNvPr id="796" name="Google Shape;796;p59"/>
          <p:cNvSpPr txBox="1">
            <a:spLocks noGrp="1"/>
          </p:cNvSpPr>
          <p:nvPr>
            <p:ph type="body" idx="1"/>
          </p:nvPr>
        </p:nvSpPr>
        <p:spPr>
          <a:xfrm>
            <a:off x="415600" y="1102467"/>
            <a:ext cx="6950400" cy="5622000"/>
          </a:xfrm>
          <a:prstGeom prst="rect">
            <a:avLst/>
          </a:prstGeom>
        </p:spPr>
        <p:txBody>
          <a:bodyPr spcFirstLastPara="1" wrap="square" lIns="121900" tIns="121900" rIns="121900" bIns="121900" anchor="t" anchorCtr="0">
            <a:noAutofit/>
          </a:bodyPr>
          <a:lstStyle/>
          <a:p>
            <a:pPr marL="0" indent="0">
              <a:buNone/>
            </a:pPr>
            <a:r>
              <a:rPr lang="en-US" sz="1600" u="sng" dirty="0">
                <a:latin typeface="Share Tech"/>
                <a:ea typeface="Share Tech"/>
                <a:cs typeface="Share Tech"/>
                <a:sym typeface="Share Tech"/>
              </a:rPr>
              <a:t>Attributes</a:t>
            </a:r>
            <a:endParaRPr sz="1600" u="sng" dirty="0">
              <a:latin typeface="Share Tech"/>
              <a:ea typeface="Share Tech"/>
              <a:cs typeface="Share Tech"/>
              <a:sym typeface="Share Tech"/>
            </a:endParaRPr>
          </a:p>
          <a:p>
            <a:pPr marL="0" indent="0">
              <a:buNone/>
            </a:pPr>
            <a:endParaRPr sz="1600" u="sng" dirty="0">
              <a:latin typeface="Share Tech"/>
              <a:ea typeface="Share Tech"/>
              <a:cs typeface="Share Tech"/>
              <a:sym typeface="Share Tech"/>
            </a:endParaRPr>
          </a:p>
          <a:p>
            <a:pPr indent="-406390">
              <a:buSzPts val="1200"/>
              <a:buFont typeface="Share Tech"/>
              <a:buChar char="●"/>
            </a:pPr>
            <a:r>
              <a:rPr lang="en-US" sz="1600" dirty="0">
                <a:latin typeface="Share Tech"/>
                <a:ea typeface="Share Tech"/>
                <a:cs typeface="Share Tech"/>
                <a:sym typeface="Share Tech"/>
              </a:rPr>
              <a:t>pH</a:t>
            </a:r>
            <a:endParaRPr sz="1600" dirty="0">
              <a:latin typeface="Share Tech"/>
              <a:ea typeface="Share Tech"/>
              <a:cs typeface="Share Tech"/>
              <a:sym typeface="Share Tech"/>
            </a:endParaRPr>
          </a:p>
          <a:p>
            <a:pPr lvl="1" indent="-406390">
              <a:spcBef>
                <a:spcPts val="0"/>
              </a:spcBef>
              <a:buSzPts val="1200"/>
              <a:buFont typeface="Share Tech"/>
              <a:buChar char="○"/>
            </a:pPr>
            <a:r>
              <a:rPr lang="en-US" sz="1600" dirty="0">
                <a:latin typeface="Share Tech"/>
                <a:ea typeface="Share Tech"/>
                <a:cs typeface="Share Tech"/>
                <a:sym typeface="Share Tech"/>
              </a:rPr>
              <a:t>pH stands for power of hydrogen, which is a measurement of the hydrogen ion concentration in the solution. Generally, solutions with a pH value less than 7 are considered acidic, with some of the strongest acids being close to 0. Solutions above 7 are considered alkaline or basic. The pH value of water is 7, as it is neither an acid nor a base. For the Wine the best PH level is around 3.5</a:t>
            </a:r>
            <a:endParaRPr sz="1600" dirty="0">
              <a:latin typeface="Share Tech"/>
              <a:ea typeface="Share Tech"/>
              <a:cs typeface="Share Tech"/>
              <a:sym typeface="Share Tech"/>
            </a:endParaRPr>
          </a:p>
          <a:p>
            <a:pPr marL="0" indent="0">
              <a:buNone/>
            </a:pPr>
            <a:endParaRPr sz="1600" dirty="0">
              <a:latin typeface="Share Tech"/>
              <a:ea typeface="Share Tech"/>
              <a:cs typeface="Share Tech"/>
              <a:sym typeface="Share Tech"/>
            </a:endParaRPr>
          </a:p>
          <a:p>
            <a:pPr indent="-406390">
              <a:buSzPts val="1200"/>
              <a:buFont typeface="Share Tech"/>
              <a:buChar char="●"/>
            </a:pPr>
            <a:r>
              <a:rPr lang="en-US" sz="1600" dirty="0">
                <a:latin typeface="Share Tech"/>
                <a:ea typeface="Share Tech"/>
                <a:cs typeface="Share Tech"/>
                <a:sym typeface="Share Tech"/>
              </a:rPr>
              <a:t>Sulphates</a:t>
            </a:r>
            <a:endParaRPr sz="1600" dirty="0">
              <a:latin typeface="Share Tech"/>
              <a:ea typeface="Share Tech"/>
              <a:cs typeface="Share Tech"/>
              <a:sym typeface="Share Tech"/>
            </a:endParaRPr>
          </a:p>
          <a:p>
            <a:pPr lvl="1" indent="-406390">
              <a:spcBef>
                <a:spcPts val="0"/>
              </a:spcBef>
              <a:buSzPts val="1200"/>
              <a:buFont typeface="Share Tech"/>
              <a:buChar char="○"/>
            </a:pPr>
            <a:r>
              <a:rPr lang="en-US" sz="1600" dirty="0">
                <a:latin typeface="Share Tech"/>
                <a:ea typeface="Share Tech"/>
                <a:cs typeface="Share Tech"/>
                <a:sym typeface="Share Tech"/>
              </a:rPr>
              <a:t>Sulphates are salts of sulfuric acid. They aren’t involved in wine production, but some beer makers use calcium sulfate — also known as brewers’ gypsum — to correct mineral deficiencies in water during the brewing process. It also adds a bit of a “sharp” taste.</a:t>
            </a:r>
            <a:endParaRPr sz="1600" dirty="0">
              <a:latin typeface="Share Tech"/>
              <a:ea typeface="Share Tech"/>
              <a:cs typeface="Share Tech"/>
              <a:sym typeface="Share Tech"/>
            </a:endParaRPr>
          </a:p>
          <a:p>
            <a:pPr marL="1219170" indent="0">
              <a:buNone/>
            </a:pPr>
            <a:endParaRPr sz="1600" dirty="0">
              <a:latin typeface="Share Tech"/>
              <a:ea typeface="Share Tech"/>
              <a:cs typeface="Share Tech"/>
              <a:sym typeface="Share Tech"/>
            </a:endParaRPr>
          </a:p>
          <a:p>
            <a:pPr marL="1219170" indent="0">
              <a:buNone/>
            </a:pPr>
            <a:endParaRPr sz="1333" dirty="0">
              <a:latin typeface="Share Tech"/>
              <a:ea typeface="Share Tech"/>
              <a:cs typeface="Share Tech"/>
              <a:sym typeface="Share Tech"/>
            </a:endParaRPr>
          </a:p>
        </p:txBody>
      </p:sp>
      <p:pic>
        <p:nvPicPr>
          <p:cNvPr id="797" name="Google Shape;797;p59"/>
          <p:cNvPicPr preferRelativeResize="0"/>
          <p:nvPr/>
        </p:nvPicPr>
        <p:blipFill rotWithShape="1">
          <a:blip r:embed="rId3">
            <a:alphaModFix/>
          </a:blip>
          <a:srcRect/>
          <a:stretch/>
        </p:blipFill>
        <p:spPr>
          <a:xfrm>
            <a:off x="7366000" y="1430061"/>
            <a:ext cx="4826000" cy="2395207"/>
          </a:xfrm>
          <a:prstGeom prst="rect">
            <a:avLst/>
          </a:prstGeom>
          <a:noFill/>
          <a:ln>
            <a:noFill/>
          </a:ln>
        </p:spPr>
      </p:pic>
      <p:sp>
        <p:nvSpPr>
          <p:cNvPr id="798" name="Google Shape;798;p59"/>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85B55D9-15C5-4252-AB5E-3C0030897C45}"/>
                  </a:ext>
                </a:extLst>
              </p14:cNvPr>
              <p14:cNvContentPartPr/>
              <p14:nvPr/>
            </p14:nvContentPartPr>
            <p14:xfrm>
              <a:off x="8320518" y="1660658"/>
              <a:ext cx="732600" cy="1086120"/>
            </p14:xfrm>
          </p:contentPart>
        </mc:Choice>
        <mc:Fallback xmlns="">
          <p:pic>
            <p:nvPicPr>
              <p:cNvPr id="2" name="Ink 1">
                <a:extLst>
                  <a:ext uri="{FF2B5EF4-FFF2-40B4-BE49-F238E27FC236}">
                    <a16:creationId xmlns:a16="http://schemas.microsoft.com/office/drawing/2014/main" id="{D85B55D9-15C5-4252-AB5E-3C0030897C45}"/>
                  </a:ext>
                </a:extLst>
              </p:cNvPr>
              <p:cNvPicPr/>
              <p:nvPr/>
            </p:nvPicPr>
            <p:blipFill>
              <a:blip r:embed="rId5"/>
              <a:stretch>
                <a:fillRect/>
              </a:stretch>
            </p:blipFill>
            <p:spPr>
              <a:xfrm>
                <a:off x="8311878" y="1652018"/>
                <a:ext cx="750240" cy="110376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60"/>
          <p:cNvSpPr txBox="1">
            <a:spLocks noGrp="1"/>
          </p:cNvSpPr>
          <p:nvPr>
            <p:ph type="ctrTitle" idx="8"/>
          </p:nvPr>
        </p:nvSpPr>
        <p:spPr>
          <a:xfrm>
            <a:off x="734867" y="293233"/>
            <a:ext cx="6303600" cy="770400"/>
          </a:xfrm>
          <a:prstGeom prst="rect">
            <a:avLst/>
          </a:prstGeom>
        </p:spPr>
        <p:txBody>
          <a:bodyPr spcFirstLastPara="1" wrap="square" lIns="121900" tIns="121900" rIns="121900" bIns="121900" anchor="b" anchorCtr="0">
            <a:noAutofit/>
          </a:bodyPr>
          <a:lstStyle/>
          <a:p>
            <a:pPr>
              <a:lnSpc>
                <a:spcPct val="115000"/>
              </a:lnSpc>
            </a:pPr>
            <a:endParaRPr sz="1600"/>
          </a:p>
          <a:p>
            <a:pPr marL="609585" indent="-406390">
              <a:lnSpc>
                <a:spcPct val="115000"/>
              </a:lnSpc>
              <a:buClr>
                <a:schemeClr val="lt1"/>
              </a:buClr>
              <a:buSzPts val="1200"/>
              <a:buFont typeface="Share Tech"/>
              <a:buChar char="●"/>
            </a:pPr>
            <a:r>
              <a:rPr lang="en-US" sz="1600"/>
              <a:t>Alcohol</a:t>
            </a:r>
            <a:endParaRPr sz="1600"/>
          </a:p>
          <a:p>
            <a:pPr marL="1219170" lvl="1" indent="-406390" algn="l">
              <a:lnSpc>
                <a:spcPct val="115000"/>
              </a:lnSpc>
              <a:buClr>
                <a:schemeClr val="lt1"/>
              </a:buClr>
              <a:buSzPts val="1200"/>
              <a:buFont typeface="Share Tech"/>
              <a:buChar char="○"/>
            </a:pPr>
            <a:r>
              <a:rPr lang="en-US" sz="1600">
                <a:solidFill>
                  <a:schemeClr val="lt1"/>
                </a:solidFill>
              </a:rPr>
              <a:t>The amount of alcohol in the wine</a:t>
            </a:r>
            <a:endParaRPr/>
          </a:p>
        </p:txBody>
      </p:sp>
      <p:pic>
        <p:nvPicPr>
          <p:cNvPr id="804" name="Google Shape;804;p60"/>
          <p:cNvPicPr preferRelativeResize="0"/>
          <p:nvPr/>
        </p:nvPicPr>
        <p:blipFill>
          <a:blip r:embed="rId3">
            <a:alphaModFix/>
          </a:blip>
          <a:stretch>
            <a:fillRect/>
          </a:stretch>
        </p:blipFill>
        <p:spPr>
          <a:xfrm>
            <a:off x="825100" y="1141201"/>
            <a:ext cx="4744397" cy="5407801"/>
          </a:xfrm>
          <a:prstGeom prst="rect">
            <a:avLst/>
          </a:prstGeom>
          <a:noFill/>
          <a:ln>
            <a:noFill/>
          </a:ln>
        </p:spPr>
      </p:pic>
      <p:pic>
        <p:nvPicPr>
          <p:cNvPr id="805" name="Google Shape;805;p60"/>
          <p:cNvPicPr preferRelativeResize="0"/>
          <p:nvPr/>
        </p:nvPicPr>
        <p:blipFill>
          <a:blip r:embed="rId4">
            <a:alphaModFix/>
          </a:blip>
          <a:stretch>
            <a:fillRect/>
          </a:stretch>
        </p:blipFill>
        <p:spPr>
          <a:xfrm>
            <a:off x="6549833" y="1141201"/>
            <a:ext cx="4656899" cy="5407799"/>
          </a:xfrm>
          <a:prstGeom prst="rect">
            <a:avLst/>
          </a:prstGeom>
          <a:noFill/>
          <a:ln>
            <a:noFill/>
          </a:ln>
        </p:spPr>
      </p:pic>
      <p:sp>
        <p:nvSpPr>
          <p:cNvPr id="806" name="Google Shape;806;p60"/>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bd6cd5359d_0_0"/>
          <p:cNvSpPr txBox="1">
            <a:spLocks noGrp="1"/>
          </p:cNvSpPr>
          <p:nvPr>
            <p:ph type="title"/>
          </p:nvPr>
        </p:nvSpPr>
        <p:spPr>
          <a:xfrm>
            <a:off x="415600" y="139433"/>
            <a:ext cx="11360800" cy="763600"/>
          </a:xfrm>
          <a:prstGeom prst="rect">
            <a:avLst/>
          </a:prstGeom>
        </p:spPr>
        <p:txBody>
          <a:bodyPr spcFirstLastPara="1" wrap="square" lIns="121900" tIns="121900" rIns="121900" bIns="121900" anchor="t" anchorCtr="0">
            <a:noAutofit/>
          </a:bodyPr>
          <a:lstStyle/>
          <a:p>
            <a:r>
              <a:rPr lang="en-US"/>
              <a:t>Data Representation &amp; Transformation</a:t>
            </a:r>
            <a:endParaRPr/>
          </a:p>
        </p:txBody>
      </p:sp>
      <p:pic>
        <p:nvPicPr>
          <p:cNvPr id="495" name="Google Shape;495;gbd6cd5359d_0_0"/>
          <p:cNvPicPr preferRelativeResize="0"/>
          <p:nvPr/>
        </p:nvPicPr>
        <p:blipFill>
          <a:blip r:embed="rId3">
            <a:alphaModFix/>
          </a:blip>
          <a:stretch>
            <a:fillRect/>
          </a:stretch>
        </p:blipFill>
        <p:spPr>
          <a:xfrm>
            <a:off x="806451" y="1629233"/>
            <a:ext cx="10579100" cy="2667000"/>
          </a:xfrm>
          <a:prstGeom prst="rect">
            <a:avLst/>
          </a:prstGeom>
          <a:noFill/>
          <a:ln>
            <a:noFill/>
          </a:ln>
        </p:spPr>
      </p:pic>
      <p:sp>
        <p:nvSpPr>
          <p:cNvPr id="496" name="Google Shape;496;gbd6cd5359d_0_0"/>
          <p:cNvSpPr txBox="1"/>
          <p:nvPr/>
        </p:nvSpPr>
        <p:spPr>
          <a:xfrm>
            <a:off x="1211633" y="4697001"/>
            <a:ext cx="9768800" cy="984845"/>
          </a:xfrm>
          <a:prstGeom prst="rect">
            <a:avLst/>
          </a:prstGeom>
          <a:noFill/>
          <a:ln>
            <a:noFill/>
          </a:ln>
        </p:spPr>
        <p:txBody>
          <a:bodyPr spcFirstLastPara="1" wrap="square" lIns="121900" tIns="121900" rIns="121900" bIns="121900" anchor="t" anchorCtr="0">
            <a:spAutoFit/>
          </a:bodyPr>
          <a:lstStyle/>
          <a:p>
            <a:pPr marL="609585" marR="0" lvl="0" indent="-406390" algn="l" defTabSz="914400" rtl="0" eaLnBrk="1" fontAlgn="auto" latinLnBrk="0" hangingPunct="1">
              <a:lnSpc>
                <a:spcPct val="100000"/>
              </a:lnSpc>
              <a:spcBef>
                <a:spcPts val="0"/>
              </a:spcBef>
              <a:spcAft>
                <a:spcPts val="0"/>
              </a:spcAft>
              <a:buClr>
                <a:srgbClr val="FFFFFF"/>
              </a:buClr>
              <a:buSzPts val="1200"/>
              <a:buFont typeface="Share Tech"/>
              <a:buChar char="●"/>
              <a:tabLst/>
              <a:defRPr/>
            </a:pPr>
            <a:r>
              <a:rPr kumimoji="0" lang="en-US" sz="1600" b="0" i="0" u="none" strike="noStrike" kern="1200" cap="none" spc="0" normalizeH="0" baseline="0" noProof="0">
                <a:ln>
                  <a:noFill/>
                </a:ln>
                <a:solidFill>
                  <a:srgbClr val="FFFFFF"/>
                </a:solidFill>
                <a:effectLst/>
                <a:uLnTx/>
                <a:uFillTx/>
                <a:latin typeface="Share Tech"/>
                <a:ea typeface="Share Tech"/>
                <a:cs typeface="Share Tech"/>
                <a:sym typeface="Share Tech"/>
              </a:rPr>
              <a:t>Descriptive statistics quantitatively summarize a data set</a:t>
            </a:r>
            <a:endParaRPr kumimoji="0" sz="1600" b="0" i="0" u="none" strike="noStrike" kern="1200" cap="none" spc="0" normalizeH="0" baseline="0" noProof="0">
              <a:ln>
                <a:noFill/>
              </a:ln>
              <a:solidFill>
                <a:srgbClr val="FFFFFF"/>
              </a:solidFill>
              <a:effectLst/>
              <a:uLnTx/>
              <a:uFillTx/>
              <a:latin typeface="Share Tech"/>
              <a:ea typeface="Share Tech"/>
              <a:cs typeface="Share Tech"/>
              <a:sym typeface="Share Tech"/>
            </a:endParaRPr>
          </a:p>
          <a:p>
            <a:pPr marL="609585" marR="0" lvl="0" indent="-406390" algn="l" defTabSz="914400" rtl="0" eaLnBrk="1" fontAlgn="auto" latinLnBrk="0" hangingPunct="1">
              <a:lnSpc>
                <a:spcPct val="100000"/>
              </a:lnSpc>
              <a:spcBef>
                <a:spcPts val="0"/>
              </a:spcBef>
              <a:spcAft>
                <a:spcPts val="0"/>
              </a:spcAft>
              <a:buClr>
                <a:srgbClr val="FFFFFF"/>
              </a:buClr>
              <a:buSzPts val="1200"/>
              <a:buFont typeface="Share Tech"/>
              <a:buChar char="●"/>
              <a:tabLst/>
              <a:defRPr/>
            </a:pPr>
            <a:r>
              <a:rPr kumimoji="0" lang="en-US" sz="1600" b="0" i="0" u="none" strike="noStrike" kern="1200" cap="none" spc="0" normalizeH="0" baseline="0" noProof="0">
                <a:ln>
                  <a:noFill/>
                </a:ln>
                <a:solidFill>
                  <a:srgbClr val="FFFFFF"/>
                </a:solidFill>
                <a:effectLst/>
                <a:uLnTx/>
                <a:uFillTx/>
                <a:latin typeface="Share Tech"/>
                <a:ea typeface="Share Tech"/>
                <a:cs typeface="Share Tech"/>
                <a:sym typeface="Share Tech"/>
              </a:rPr>
              <a:t>For an overall sense of data being analysed, we look at mean, standard deviation, median, etc</a:t>
            </a:r>
            <a:endParaRPr kumimoji="0" sz="1600" b="0" i="0" u="none" strike="noStrike" kern="1200" cap="none" spc="0" normalizeH="0" baseline="0" noProof="0">
              <a:ln>
                <a:noFill/>
              </a:ln>
              <a:solidFill>
                <a:srgbClr val="FFFFFF"/>
              </a:solidFill>
              <a:effectLst/>
              <a:uLnTx/>
              <a:uFillTx/>
              <a:latin typeface="Share Tech"/>
              <a:ea typeface="Share Tech"/>
              <a:cs typeface="Share Tech"/>
              <a:sym typeface="Share Tech"/>
            </a:endParaRPr>
          </a:p>
          <a:p>
            <a:pPr marL="609585" marR="0" lvl="0" indent="-406390" algn="l" defTabSz="914400" rtl="0" eaLnBrk="1" fontAlgn="auto" latinLnBrk="0" hangingPunct="1">
              <a:lnSpc>
                <a:spcPct val="100000"/>
              </a:lnSpc>
              <a:spcBef>
                <a:spcPts val="0"/>
              </a:spcBef>
              <a:spcAft>
                <a:spcPts val="0"/>
              </a:spcAft>
              <a:buClr>
                <a:srgbClr val="FFFFFF"/>
              </a:buClr>
              <a:buSzPts val="1200"/>
              <a:buFont typeface="Share Tech"/>
              <a:buChar char="●"/>
              <a:tabLst/>
              <a:defRPr/>
            </a:pPr>
            <a:r>
              <a:rPr kumimoji="0" lang="en-US" sz="1600" b="0" i="0" u="none" strike="noStrike" kern="1200" cap="none" spc="0" normalizeH="0" baseline="0" noProof="0">
                <a:ln>
                  <a:noFill/>
                </a:ln>
                <a:solidFill>
                  <a:srgbClr val="FFFFFF"/>
                </a:solidFill>
                <a:effectLst/>
                <a:uLnTx/>
                <a:uFillTx/>
                <a:latin typeface="Share Tech"/>
                <a:ea typeface="Share Tech"/>
                <a:cs typeface="Share Tech"/>
                <a:sym typeface="Share Tech"/>
              </a:rPr>
              <a:t>Obtain information needed to interpret other statistical tests</a:t>
            </a:r>
            <a:endParaRPr kumimoji="0" sz="1600" b="0" i="0" u="none" strike="noStrike" kern="1200" cap="none" spc="0" normalizeH="0" baseline="0" noProof="0">
              <a:ln>
                <a:noFill/>
              </a:ln>
              <a:solidFill>
                <a:srgbClr val="FFFFFF"/>
              </a:solidFill>
              <a:effectLst/>
              <a:uLnTx/>
              <a:uFillTx/>
              <a:latin typeface="Share Tech"/>
              <a:ea typeface="Share Tech"/>
              <a:cs typeface="Share Tech"/>
              <a:sym typeface="Share Tech"/>
            </a:endParaRPr>
          </a:p>
        </p:txBody>
      </p:sp>
      <p:sp>
        <p:nvSpPr>
          <p:cNvPr id="497" name="Google Shape;497;gbd6cd5359d_0_0"/>
          <p:cNvSpPr txBox="1"/>
          <p:nvPr/>
        </p:nvSpPr>
        <p:spPr>
          <a:xfrm>
            <a:off x="806467" y="999333"/>
            <a:ext cx="5091600"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a:ln>
                  <a:noFill/>
                </a:ln>
                <a:solidFill>
                  <a:srgbClr val="FFFFFF"/>
                </a:solidFill>
                <a:effectLst/>
                <a:uLnTx/>
                <a:uFillTx/>
                <a:latin typeface="Share Tech"/>
                <a:ea typeface="Share Tech"/>
                <a:cs typeface="Share Tech"/>
                <a:sym typeface="Share Tech"/>
              </a:rPr>
              <a:t>Statistical Analysis</a:t>
            </a:r>
            <a:endParaRPr kumimoji="0" sz="2400" b="0" i="0" u="sng" strike="noStrike" kern="1200" cap="none" spc="0" normalizeH="0" baseline="0" noProof="0">
              <a:ln>
                <a:noFill/>
              </a:ln>
              <a:solidFill>
                <a:srgbClr val="FFFFFF"/>
              </a:solidFill>
              <a:effectLst/>
              <a:uLnTx/>
              <a:uFillTx/>
              <a:latin typeface="Share Tech"/>
              <a:ea typeface="Share Tech"/>
              <a:cs typeface="Share Tech"/>
              <a:sym typeface="Share Tech"/>
            </a:endParaRPr>
          </a:p>
        </p:txBody>
      </p:sp>
      <p:sp>
        <p:nvSpPr>
          <p:cNvPr id="498" name="Google Shape;498;gbd6cd5359d_0_0"/>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kumimoji="0" lang="en-US" sz="1867" b="1" i="0" u="none" strike="noStrike" kern="120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120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bd6cd5359d_1_3"/>
          <p:cNvSpPr txBox="1">
            <a:spLocks noGrp="1"/>
          </p:cNvSpPr>
          <p:nvPr>
            <p:ph type="title"/>
          </p:nvPr>
        </p:nvSpPr>
        <p:spPr>
          <a:xfrm>
            <a:off x="415600" y="139433"/>
            <a:ext cx="11360800" cy="763600"/>
          </a:xfrm>
          <a:prstGeom prst="rect">
            <a:avLst/>
          </a:prstGeom>
        </p:spPr>
        <p:txBody>
          <a:bodyPr spcFirstLastPara="1" wrap="square" lIns="121900" tIns="121900" rIns="121900" bIns="121900" anchor="t" anchorCtr="0">
            <a:noAutofit/>
          </a:bodyPr>
          <a:lstStyle/>
          <a:p>
            <a:r>
              <a:rPr lang="en-US"/>
              <a:t>Data Representation &amp; Transformation</a:t>
            </a:r>
            <a:endParaRPr/>
          </a:p>
        </p:txBody>
      </p:sp>
      <p:sp>
        <p:nvSpPr>
          <p:cNvPr id="504" name="Google Shape;504;gbd6cd5359d_1_3"/>
          <p:cNvSpPr txBox="1"/>
          <p:nvPr/>
        </p:nvSpPr>
        <p:spPr>
          <a:xfrm>
            <a:off x="1211600" y="4736468"/>
            <a:ext cx="9768800" cy="738623"/>
          </a:xfrm>
          <a:prstGeom prst="rect">
            <a:avLst/>
          </a:prstGeom>
          <a:noFill/>
          <a:ln>
            <a:noFill/>
          </a:ln>
        </p:spPr>
        <p:txBody>
          <a:bodyPr spcFirstLastPara="1" wrap="square" lIns="121900" tIns="121900" rIns="121900" bIns="121900" anchor="t" anchorCtr="0">
            <a:spAutoFit/>
          </a:bodyPr>
          <a:lstStyle/>
          <a:p>
            <a:pPr marL="609585" marR="0" lvl="0" indent="-406390" algn="l" defTabSz="914400" rtl="0" eaLnBrk="1" fontAlgn="auto" latinLnBrk="0" hangingPunct="1">
              <a:lnSpc>
                <a:spcPct val="100000"/>
              </a:lnSpc>
              <a:spcBef>
                <a:spcPts val="0"/>
              </a:spcBef>
              <a:spcAft>
                <a:spcPts val="0"/>
              </a:spcAft>
              <a:buClr>
                <a:srgbClr val="FFFFFF"/>
              </a:buClr>
              <a:buSzPts val="1200"/>
              <a:buFont typeface="Share Tech"/>
              <a:buChar char="●"/>
              <a:tabLst/>
              <a:defRPr/>
            </a:pPr>
            <a:r>
              <a:rPr kumimoji="0" lang="en-US" sz="1600" b="0" i="0" u="none" strike="noStrike" kern="1200" cap="none" spc="0" normalizeH="0" baseline="0" noProof="0">
                <a:ln>
                  <a:noFill/>
                </a:ln>
                <a:solidFill>
                  <a:srgbClr val="FFFFFF"/>
                </a:solidFill>
                <a:effectLst/>
                <a:uLnTx/>
                <a:uFillTx/>
                <a:latin typeface="Share Tech"/>
                <a:ea typeface="Share Tech"/>
                <a:cs typeface="Share Tech"/>
                <a:sym typeface="Share Tech"/>
              </a:rPr>
              <a:t>Use the profile feature for transformation and identify which features are irrelevant</a:t>
            </a:r>
            <a:endParaRPr kumimoji="0" sz="1600" b="0" i="0" u="none" strike="noStrike" kern="1200" cap="none" spc="0" normalizeH="0" baseline="0" noProof="0">
              <a:ln>
                <a:noFill/>
              </a:ln>
              <a:solidFill>
                <a:srgbClr val="FFFFFF"/>
              </a:solidFill>
              <a:effectLst/>
              <a:uLnTx/>
              <a:uFillTx/>
              <a:latin typeface="Share Tech"/>
              <a:ea typeface="Share Tech"/>
              <a:cs typeface="Share Tech"/>
              <a:sym typeface="Share Tech"/>
            </a:endParaRPr>
          </a:p>
          <a:p>
            <a:pPr marL="609585" marR="0" lvl="0" indent="-406390" algn="l" defTabSz="914400" rtl="0" eaLnBrk="1" fontAlgn="auto" latinLnBrk="0" hangingPunct="1">
              <a:lnSpc>
                <a:spcPct val="100000"/>
              </a:lnSpc>
              <a:spcBef>
                <a:spcPts val="0"/>
              </a:spcBef>
              <a:spcAft>
                <a:spcPts val="0"/>
              </a:spcAft>
              <a:buClr>
                <a:srgbClr val="FFFFFF"/>
              </a:buClr>
              <a:buSzPts val="1200"/>
              <a:buFont typeface="Share Tech"/>
              <a:buChar char="●"/>
              <a:tabLst/>
              <a:defRPr/>
            </a:pPr>
            <a:r>
              <a:rPr kumimoji="0" lang="en-US" sz="1600" b="0" i="0" u="none" strike="noStrike" kern="1200" cap="none" spc="0" normalizeH="0" baseline="0" noProof="0">
                <a:ln>
                  <a:noFill/>
                </a:ln>
                <a:solidFill>
                  <a:srgbClr val="FFFFFF"/>
                </a:solidFill>
                <a:effectLst/>
                <a:uLnTx/>
                <a:uFillTx/>
                <a:latin typeface="Share Tech"/>
                <a:ea typeface="Share Tech"/>
                <a:cs typeface="Share Tech"/>
                <a:sym typeface="Share Tech"/>
              </a:rPr>
              <a:t>All 11 features are considered relevant variables in predicting the wine quality</a:t>
            </a:r>
            <a:endParaRPr kumimoji="0" sz="1600" b="0" i="0" u="none" strike="noStrike" kern="1200" cap="none" spc="0" normalizeH="0" baseline="0" noProof="0">
              <a:ln>
                <a:noFill/>
              </a:ln>
              <a:solidFill>
                <a:srgbClr val="FFFFFF"/>
              </a:solidFill>
              <a:effectLst/>
              <a:uLnTx/>
              <a:uFillTx/>
              <a:latin typeface="Share Tech"/>
              <a:ea typeface="Share Tech"/>
              <a:cs typeface="Share Tech"/>
              <a:sym typeface="Share Tech"/>
            </a:endParaRPr>
          </a:p>
        </p:txBody>
      </p:sp>
      <p:sp>
        <p:nvSpPr>
          <p:cNvPr id="505" name="Google Shape;505;gbd6cd5359d_1_3"/>
          <p:cNvSpPr txBox="1"/>
          <p:nvPr/>
        </p:nvSpPr>
        <p:spPr>
          <a:xfrm>
            <a:off x="806467" y="999333"/>
            <a:ext cx="10768400"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a:ln>
                  <a:noFill/>
                </a:ln>
                <a:solidFill>
                  <a:srgbClr val="FFFFFF"/>
                </a:solidFill>
                <a:effectLst/>
                <a:uLnTx/>
                <a:uFillTx/>
                <a:latin typeface="Share Tech"/>
                <a:ea typeface="Share Tech"/>
                <a:cs typeface="Share Tech"/>
                <a:sym typeface="Share Tech"/>
              </a:rPr>
              <a:t>Transformation using profile feature in Watson Studio</a:t>
            </a:r>
            <a:endParaRPr kumimoji="0" sz="2400" b="0" i="0" u="sng" strike="noStrike" kern="1200" cap="none" spc="0" normalizeH="0" baseline="0" noProof="0">
              <a:ln>
                <a:noFill/>
              </a:ln>
              <a:solidFill>
                <a:srgbClr val="FFFFFF"/>
              </a:solidFill>
              <a:effectLst/>
              <a:uLnTx/>
              <a:uFillTx/>
              <a:latin typeface="Share Tech"/>
              <a:ea typeface="Share Tech"/>
              <a:cs typeface="Share Tech"/>
              <a:sym typeface="Share Tech"/>
            </a:endParaRPr>
          </a:p>
        </p:txBody>
      </p:sp>
      <p:pic>
        <p:nvPicPr>
          <p:cNvPr id="506" name="Google Shape;506;gbd6cd5359d_1_3"/>
          <p:cNvPicPr preferRelativeResize="0"/>
          <p:nvPr/>
        </p:nvPicPr>
        <p:blipFill>
          <a:blip r:embed="rId3">
            <a:alphaModFix/>
          </a:blip>
          <a:stretch>
            <a:fillRect/>
          </a:stretch>
        </p:blipFill>
        <p:spPr>
          <a:xfrm>
            <a:off x="3152234" y="1621067"/>
            <a:ext cx="5887532" cy="2987776"/>
          </a:xfrm>
          <a:prstGeom prst="rect">
            <a:avLst/>
          </a:prstGeom>
          <a:noFill/>
          <a:ln>
            <a:noFill/>
          </a:ln>
        </p:spPr>
      </p:pic>
      <p:sp>
        <p:nvSpPr>
          <p:cNvPr id="507" name="Google Shape;507;gbd6cd5359d_1_3"/>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kumimoji="0" lang="en-US" sz="1867" b="1" i="0" u="none" strike="noStrike" kern="120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120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p61"/>
          <p:cNvPicPr preferRelativeResize="0"/>
          <p:nvPr/>
        </p:nvPicPr>
        <p:blipFill>
          <a:blip r:embed="rId3">
            <a:alphaModFix amt="15000"/>
          </a:blip>
          <a:stretch>
            <a:fillRect/>
          </a:stretch>
        </p:blipFill>
        <p:spPr>
          <a:xfrm>
            <a:off x="9063800" y="900"/>
            <a:ext cx="3128200" cy="6858000"/>
          </a:xfrm>
          <a:prstGeom prst="rect">
            <a:avLst/>
          </a:prstGeom>
          <a:noFill/>
          <a:ln>
            <a:noFill/>
          </a:ln>
        </p:spPr>
      </p:pic>
      <p:sp>
        <p:nvSpPr>
          <p:cNvPr id="813" name="Google Shape;813;p61"/>
          <p:cNvSpPr txBox="1">
            <a:spLocks noGrp="1"/>
          </p:cNvSpPr>
          <p:nvPr>
            <p:ph type="title"/>
          </p:nvPr>
        </p:nvSpPr>
        <p:spPr>
          <a:xfrm>
            <a:off x="2695848" y="324573"/>
            <a:ext cx="7844400" cy="1642000"/>
          </a:xfrm>
          <a:prstGeom prst="rect">
            <a:avLst/>
          </a:prstGeom>
          <a:noFill/>
          <a:ln>
            <a:noFill/>
          </a:ln>
        </p:spPr>
        <p:txBody>
          <a:bodyPr spcFirstLastPara="1" wrap="square" lIns="121900" tIns="121900" rIns="121900" bIns="121900" anchor="t" anchorCtr="0">
            <a:noAutofit/>
          </a:bodyPr>
          <a:lstStyle/>
          <a:p>
            <a:pPr algn="ctr"/>
            <a:r>
              <a:rPr lang="en-US" b="1" dirty="0">
                <a:latin typeface="Share Tech" panose="020B0604020202020204" charset="0"/>
                <a:ea typeface="Arial Rounded"/>
                <a:cs typeface="Arial Rounded"/>
                <a:sym typeface="Arial Rounded"/>
              </a:rPr>
              <a:t>Data Science Methodology</a:t>
            </a:r>
            <a:br>
              <a:rPr lang="en-US" b="1" dirty="0">
                <a:latin typeface="Share Tech" panose="020B0604020202020204" charset="0"/>
                <a:ea typeface="Arial Rounded"/>
                <a:cs typeface="Arial Rounded"/>
                <a:sym typeface="Arial Rounded"/>
              </a:rPr>
            </a:br>
            <a:r>
              <a:rPr lang="en-US" b="1" dirty="0">
                <a:latin typeface="Share Tech" panose="020B0604020202020204" charset="0"/>
                <a:ea typeface="Arial Rounded"/>
                <a:cs typeface="Arial Rounded"/>
                <a:sym typeface="Arial Rounded"/>
              </a:rPr>
              <a:t>5 stages in Data Science</a:t>
            </a:r>
            <a:endParaRPr lang="en-US" dirty="0">
              <a:latin typeface="Share Tech" panose="020B0604020202020204" charset="0"/>
            </a:endParaRPr>
          </a:p>
        </p:txBody>
      </p:sp>
      <p:sp>
        <p:nvSpPr>
          <p:cNvPr id="814" name="Google Shape;814;p61"/>
          <p:cNvSpPr/>
          <p:nvPr/>
        </p:nvSpPr>
        <p:spPr>
          <a:xfrm>
            <a:off x="3987015" y="1708839"/>
            <a:ext cx="3764400" cy="880400"/>
          </a:xfrm>
          <a:prstGeom prst="roundRect">
            <a:avLst>
              <a:gd name="adj" fmla="val 16667"/>
            </a:avLst>
          </a:prstGeom>
          <a:solidFill>
            <a:srgbClr val="E898AC"/>
          </a:solidFill>
          <a:ln w="76200" cap="flat" cmpd="sng">
            <a:solidFill>
              <a:srgbClr val="A96E7D"/>
            </a:solidFill>
            <a:prstDash val="solid"/>
            <a:round/>
            <a:headEnd type="none" w="sm" len="sm"/>
            <a:tailEnd type="none" w="sm" len="sm"/>
          </a:ln>
          <a:effectLst>
            <a:reflection endPos="30000" dist="38100" dir="5400000" fadeDir="5400012" sy="-100000" algn="bl" rotWithShape="0"/>
          </a:effectLst>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500" b="1" i="0" u="none" strike="noStrike" kern="0" cap="none" spc="0" normalizeH="0" baseline="0" noProof="0">
                <a:ln>
                  <a:noFill/>
                </a:ln>
                <a:solidFill>
                  <a:srgbClr val="FFFFFF"/>
                </a:solidFill>
                <a:effectLst/>
                <a:uLnTx/>
                <a:uFillTx/>
                <a:latin typeface="Share Tech"/>
                <a:ea typeface="Share Tech"/>
                <a:cs typeface="Share Tech"/>
                <a:sym typeface="Share Tech"/>
              </a:rPr>
              <a:t>Planning Analytics</a:t>
            </a:r>
            <a:endParaRPr kumimoji="0" sz="2500" b="1" i="0" u="none" strike="noStrike" kern="0" cap="none" spc="0" normalizeH="0" baseline="0" noProof="0">
              <a:ln>
                <a:noFill/>
              </a:ln>
              <a:solidFill>
                <a:srgbClr val="FFFFFF"/>
              </a:solidFill>
              <a:effectLst/>
              <a:uLnTx/>
              <a:uFillTx/>
              <a:latin typeface="Share Tech"/>
              <a:ea typeface="Share Tech"/>
              <a:cs typeface="Share Tech"/>
              <a:sym typeface="Share Tech"/>
            </a:endParaRPr>
          </a:p>
        </p:txBody>
      </p:sp>
      <p:sp>
        <p:nvSpPr>
          <p:cNvPr id="815" name="Google Shape;815;p61"/>
          <p:cNvSpPr/>
          <p:nvPr/>
        </p:nvSpPr>
        <p:spPr>
          <a:xfrm>
            <a:off x="3987015" y="2704140"/>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500" b="1" i="0" u="none" strike="noStrike" kern="0" cap="none" spc="0" normalizeH="0" baseline="0" noProof="0">
                <a:ln>
                  <a:noFill/>
                </a:ln>
                <a:solidFill>
                  <a:srgbClr val="FFFFFF"/>
                </a:solidFill>
                <a:effectLst/>
                <a:uLnTx/>
                <a:uFillTx/>
                <a:latin typeface="Share Tech"/>
                <a:ea typeface="Share Tech"/>
                <a:cs typeface="Share Tech"/>
                <a:sym typeface="Share Tech"/>
              </a:rPr>
              <a:t>Descriptive Analytics</a:t>
            </a:r>
            <a:endParaRPr kumimoji="0" sz="2500" b="1" i="0" u="none" strike="noStrike" kern="0" cap="none" spc="0" normalizeH="0" baseline="0" noProof="0">
              <a:ln>
                <a:noFill/>
              </a:ln>
              <a:solidFill>
                <a:srgbClr val="FFFFFF"/>
              </a:solidFill>
              <a:effectLst/>
              <a:uLnTx/>
              <a:uFillTx/>
              <a:latin typeface="Share Tech"/>
              <a:ea typeface="Share Tech"/>
              <a:cs typeface="Share Tech"/>
              <a:sym typeface="Share Tech"/>
            </a:endParaRPr>
          </a:p>
        </p:txBody>
      </p:sp>
      <p:sp>
        <p:nvSpPr>
          <p:cNvPr id="816" name="Google Shape;816;p61"/>
          <p:cNvSpPr/>
          <p:nvPr/>
        </p:nvSpPr>
        <p:spPr>
          <a:xfrm>
            <a:off x="3987015" y="3699443"/>
            <a:ext cx="3764400" cy="880400"/>
          </a:xfrm>
          <a:prstGeom prst="roundRect">
            <a:avLst>
              <a:gd name="adj" fmla="val 16667"/>
            </a:avLst>
          </a:prstGeom>
          <a:solidFill>
            <a:schemeClr val="accent1"/>
          </a:solidFill>
          <a:ln w="76200"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500" b="1" i="0" u="none" strike="noStrike" kern="0" cap="none" spc="0" normalizeH="0" baseline="0" noProof="0">
                <a:ln>
                  <a:noFill/>
                </a:ln>
                <a:solidFill>
                  <a:srgbClr val="000000"/>
                </a:solidFill>
                <a:effectLst/>
                <a:uLnTx/>
                <a:uFillTx/>
                <a:latin typeface="Share Tech"/>
                <a:ea typeface="Share Tech"/>
                <a:cs typeface="Share Tech"/>
                <a:sym typeface="Share Tech"/>
              </a:rPr>
              <a:t>Diagnostic Analytics</a:t>
            </a:r>
            <a:endParaRPr kumimoji="0" sz="2500" b="1" i="0" u="none" strike="noStrike" kern="0" cap="none" spc="0" normalizeH="0" baseline="0" noProof="0">
              <a:ln>
                <a:noFill/>
              </a:ln>
              <a:solidFill>
                <a:srgbClr val="000000"/>
              </a:solidFill>
              <a:effectLst/>
              <a:uLnTx/>
              <a:uFillTx/>
              <a:latin typeface="Share Tech"/>
              <a:ea typeface="Share Tech"/>
              <a:cs typeface="Share Tech"/>
              <a:sym typeface="Share Tech"/>
            </a:endParaRPr>
          </a:p>
        </p:txBody>
      </p:sp>
      <p:sp>
        <p:nvSpPr>
          <p:cNvPr id="817" name="Google Shape;817;p61"/>
          <p:cNvSpPr/>
          <p:nvPr/>
        </p:nvSpPr>
        <p:spPr>
          <a:xfrm>
            <a:off x="3987015" y="4694744"/>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500" b="1" i="0" u="none" strike="noStrike" kern="0" cap="none" spc="0" normalizeH="0" baseline="0" noProof="0">
                <a:ln>
                  <a:noFill/>
                </a:ln>
                <a:solidFill>
                  <a:srgbClr val="FFFFFF"/>
                </a:solidFill>
                <a:effectLst/>
                <a:uLnTx/>
                <a:uFillTx/>
                <a:latin typeface="Share Tech"/>
                <a:ea typeface="Share Tech"/>
                <a:cs typeface="Share Tech"/>
                <a:sym typeface="Share Tech"/>
              </a:rPr>
              <a:t>Predictive Analytics</a:t>
            </a:r>
            <a:endParaRPr kumimoji="0" sz="2500" b="1" i="0" u="none" strike="noStrike" kern="0" cap="none" spc="0" normalizeH="0" baseline="0" noProof="0">
              <a:ln>
                <a:noFill/>
              </a:ln>
              <a:solidFill>
                <a:srgbClr val="FFFFFF"/>
              </a:solidFill>
              <a:effectLst/>
              <a:uLnTx/>
              <a:uFillTx/>
              <a:latin typeface="Share Tech"/>
              <a:ea typeface="Share Tech"/>
              <a:cs typeface="Share Tech"/>
              <a:sym typeface="Share Tech"/>
            </a:endParaRPr>
          </a:p>
        </p:txBody>
      </p:sp>
      <p:sp>
        <p:nvSpPr>
          <p:cNvPr id="818" name="Google Shape;818;p61"/>
          <p:cNvSpPr/>
          <p:nvPr/>
        </p:nvSpPr>
        <p:spPr>
          <a:xfrm>
            <a:off x="3987015" y="5690047"/>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500" b="1" i="0" u="none" strike="noStrike" kern="0" cap="none" spc="0" normalizeH="0" baseline="0" noProof="0">
                <a:ln>
                  <a:noFill/>
                </a:ln>
                <a:solidFill>
                  <a:srgbClr val="FFFFFF"/>
                </a:solidFill>
                <a:effectLst/>
                <a:uLnTx/>
                <a:uFillTx/>
                <a:latin typeface="Share Tech"/>
                <a:ea typeface="Share Tech"/>
                <a:cs typeface="Share Tech"/>
                <a:sym typeface="Share Tech"/>
              </a:rPr>
              <a:t>Prescriptive Analytics</a:t>
            </a:r>
            <a:endParaRPr kumimoji="0" sz="2500" b="1" i="0" u="none" strike="noStrike" kern="0" cap="none" spc="0" normalizeH="0" baseline="0" noProof="0">
              <a:ln>
                <a:noFill/>
              </a:ln>
              <a:solidFill>
                <a:srgbClr val="FFFFFF"/>
              </a:solidFill>
              <a:effectLst/>
              <a:uLnTx/>
              <a:uFillTx/>
              <a:latin typeface="Share Tech"/>
              <a:ea typeface="Share Tech"/>
              <a:cs typeface="Share Tech"/>
              <a:sym typeface="Share Tech"/>
            </a:endParaRPr>
          </a:p>
        </p:txBody>
      </p:sp>
      <p:pic>
        <p:nvPicPr>
          <p:cNvPr id="819" name="Google Shape;819;p61"/>
          <p:cNvPicPr preferRelativeResize="0"/>
          <p:nvPr/>
        </p:nvPicPr>
        <p:blipFill>
          <a:blip r:embed="rId4">
            <a:alphaModFix amt="37000"/>
          </a:blip>
          <a:stretch>
            <a:fillRect/>
          </a:stretch>
        </p:blipFill>
        <p:spPr>
          <a:xfrm>
            <a:off x="1" y="1"/>
            <a:ext cx="2794900" cy="6791169"/>
          </a:xfrm>
          <a:prstGeom prst="rect">
            <a:avLst/>
          </a:prstGeom>
          <a:noFill/>
          <a:ln>
            <a:noFill/>
          </a:ln>
        </p:spPr>
      </p:pic>
      <p:sp>
        <p:nvSpPr>
          <p:cNvPr id="820" name="Google Shape;820;p61"/>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grpSp>
        <p:nvGrpSpPr>
          <p:cNvPr id="11" name="Group 10">
            <a:extLst>
              <a:ext uri="{FF2B5EF4-FFF2-40B4-BE49-F238E27FC236}">
                <a16:creationId xmlns:a16="http://schemas.microsoft.com/office/drawing/2014/main" id="{1C2FBAD3-C129-4D69-A1E8-A0FBC3583C3B}"/>
              </a:ext>
            </a:extLst>
          </p:cNvPr>
          <p:cNvGrpSpPr/>
          <p:nvPr/>
        </p:nvGrpSpPr>
        <p:grpSpPr>
          <a:xfrm>
            <a:off x="7097351" y="1577629"/>
            <a:ext cx="2898905" cy="4992818"/>
            <a:chOff x="8393491" y="1543442"/>
            <a:chExt cx="2798115" cy="4820959"/>
          </a:xfrm>
        </p:grpSpPr>
        <p:pic>
          <p:nvPicPr>
            <p:cNvPr id="12" name="Google Shape;632;p42">
              <a:extLst>
                <a:ext uri="{FF2B5EF4-FFF2-40B4-BE49-F238E27FC236}">
                  <a16:creationId xmlns:a16="http://schemas.microsoft.com/office/drawing/2014/main" id="{A51E2632-DDAA-4F84-9ABB-E36862E07107}"/>
                </a:ext>
              </a:extLst>
            </p:cNvPr>
            <p:cNvPicPr preferRelativeResize="0"/>
            <p:nvPr/>
          </p:nvPicPr>
          <p:blipFill>
            <a:blip r:embed="rId5">
              <a:alphaModFix/>
            </a:blip>
            <a:stretch>
              <a:fillRect/>
            </a:stretch>
          </p:blipFill>
          <p:spPr>
            <a:xfrm>
              <a:off x="8556167" y="3891634"/>
              <a:ext cx="2472767" cy="2472767"/>
            </a:xfrm>
            <a:prstGeom prst="rect">
              <a:avLst/>
            </a:prstGeom>
            <a:noFill/>
            <a:ln>
              <a:noFill/>
            </a:ln>
          </p:spPr>
        </p:pic>
        <p:pic>
          <p:nvPicPr>
            <p:cNvPr id="13" name="Picture 12" descr="A picture containing wine, glass, dark, alcohol&#10;&#10;Description automatically generated">
              <a:extLst>
                <a:ext uri="{FF2B5EF4-FFF2-40B4-BE49-F238E27FC236}">
                  <a16:creationId xmlns:a16="http://schemas.microsoft.com/office/drawing/2014/main" id="{4661DA0E-CDE6-42D4-8B67-B4474F10E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3491" y="1543442"/>
              <a:ext cx="2798115" cy="4186705"/>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5"/>
          <p:cNvSpPr txBox="1">
            <a:spLocks noGrp="1"/>
          </p:cNvSpPr>
          <p:nvPr>
            <p:ph type="title"/>
          </p:nvPr>
        </p:nvSpPr>
        <p:spPr>
          <a:xfrm>
            <a:off x="254867" y="84400"/>
            <a:ext cx="11360800" cy="763600"/>
          </a:xfrm>
          <a:prstGeom prst="rect">
            <a:avLst/>
          </a:prstGeom>
        </p:spPr>
        <p:txBody>
          <a:bodyPr spcFirstLastPara="1" wrap="square" lIns="121900" tIns="121900" rIns="121900" bIns="121900" anchor="t" anchorCtr="0">
            <a:noAutofit/>
          </a:bodyPr>
          <a:lstStyle/>
          <a:p>
            <a:r>
              <a:rPr lang="en-US" sz="3867"/>
              <a:t>Data Visualisation and Presentation</a:t>
            </a:r>
            <a:endParaRPr sz="3867"/>
          </a:p>
        </p:txBody>
      </p:sp>
      <p:sp>
        <p:nvSpPr>
          <p:cNvPr id="850" name="Google Shape;850;p65"/>
          <p:cNvSpPr txBox="1">
            <a:spLocks noGrp="1"/>
          </p:cNvSpPr>
          <p:nvPr>
            <p:ph type="body" idx="1"/>
          </p:nvPr>
        </p:nvSpPr>
        <p:spPr>
          <a:xfrm>
            <a:off x="415600" y="1062900"/>
            <a:ext cx="11360800" cy="480000"/>
          </a:xfrm>
          <a:prstGeom prst="rect">
            <a:avLst/>
          </a:prstGeom>
        </p:spPr>
        <p:txBody>
          <a:bodyPr spcFirstLastPara="1" wrap="square" lIns="121900" tIns="121900" rIns="121900" bIns="121900" anchor="t" anchorCtr="0">
            <a:noAutofit/>
          </a:bodyPr>
          <a:lstStyle/>
          <a:p>
            <a:pPr marL="0" indent="0">
              <a:buNone/>
            </a:pPr>
            <a:r>
              <a:rPr lang="en-US" sz="1600">
                <a:latin typeface="Share Tech"/>
                <a:ea typeface="Share Tech"/>
                <a:cs typeface="Share Tech"/>
                <a:sym typeface="Share Tech"/>
              </a:rPr>
              <a:t>Exploring Histogram of “quality”</a:t>
            </a:r>
            <a:endParaRPr sz="1600">
              <a:latin typeface="Share Tech"/>
              <a:ea typeface="Share Tech"/>
              <a:cs typeface="Share Tech"/>
              <a:sym typeface="Share Tech"/>
            </a:endParaRPr>
          </a:p>
        </p:txBody>
      </p:sp>
      <p:pic>
        <p:nvPicPr>
          <p:cNvPr id="851" name="Google Shape;851;p65"/>
          <p:cNvPicPr preferRelativeResize="0"/>
          <p:nvPr/>
        </p:nvPicPr>
        <p:blipFill>
          <a:blip r:embed="rId3">
            <a:alphaModFix/>
          </a:blip>
          <a:stretch>
            <a:fillRect/>
          </a:stretch>
        </p:blipFill>
        <p:spPr>
          <a:xfrm>
            <a:off x="1" y="1542900"/>
            <a:ext cx="12192001" cy="4835600"/>
          </a:xfrm>
          <a:prstGeom prst="rect">
            <a:avLst/>
          </a:prstGeom>
          <a:noFill/>
          <a:ln>
            <a:noFill/>
          </a:ln>
        </p:spPr>
      </p:pic>
      <p:sp>
        <p:nvSpPr>
          <p:cNvPr id="852" name="Google Shape;852;p65"/>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93" name="Google Shape;593;p38"/>
          <p:cNvSpPr txBox="1"/>
          <p:nvPr/>
        </p:nvSpPr>
        <p:spPr>
          <a:xfrm>
            <a:off x="142503" y="-820051"/>
            <a:ext cx="7613898" cy="1642000"/>
          </a:xfrm>
          <a:prstGeom prst="rect">
            <a:avLst/>
          </a:prstGeom>
          <a:noFill/>
          <a:ln>
            <a:noFill/>
          </a:ln>
        </p:spPr>
        <p:txBody>
          <a:bodyPr spcFirstLastPara="1" wrap="square" lIns="121900" tIns="121900" rIns="121900" bIns="121900" anchor="b" anchorCtr="0">
            <a:normAutofit/>
          </a:bodyPr>
          <a:lstStyle/>
          <a:p>
            <a:pPr defTabSz="1219170">
              <a:buClr>
                <a:srgbClr val="FFFFFF"/>
              </a:buClr>
              <a:buSzPts val="3000"/>
            </a:pPr>
            <a:r>
              <a:rPr lang="en-US" sz="4000" b="1" kern="0" dirty="0">
                <a:solidFill>
                  <a:srgbClr val="FFFFFF"/>
                </a:solidFill>
                <a:latin typeface="Georgia" panose="02040502050405020303" pitchFamily="18" charset="0"/>
                <a:ea typeface="Share Tech"/>
                <a:cs typeface="Share Tech"/>
                <a:sym typeface="Share Tech"/>
              </a:rPr>
              <a:t>Introduction</a:t>
            </a:r>
            <a:endParaRPr sz="1867" kern="0" dirty="0">
              <a:solidFill>
                <a:srgbClr val="000000"/>
              </a:solidFill>
              <a:latin typeface="Georgia" panose="02040502050405020303" pitchFamily="18" charset="0"/>
              <a:cs typeface="Arial"/>
              <a:sym typeface="Arial"/>
            </a:endParaRPr>
          </a:p>
        </p:txBody>
      </p:sp>
      <p:pic>
        <p:nvPicPr>
          <p:cNvPr id="594" name="Google Shape;594;p38"/>
          <p:cNvPicPr preferRelativeResize="0"/>
          <p:nvPr/>
        </p:nvPicPr>
        <p:blipFill rotWithShape="1">
          <a:blip r:embed="rId3">
            <a:alphaModFix/>
          </a:blip>
          <a:srcRect/>
          <a:stretch/>
        </p:blipFill>
        <p:spPr>
          <a:xfrm>
            <a:off x="7613897" y="1"/>
            <a:ext cx="4578103" cy="6857999"/>
          </a:xfrm>
          <a:prstGeom prst="rect">
            <a:avLst/>
          </a:prstGeom>
          <a:noFill/>
          <a:ln>
            <a:noFill/>
          </a:ln>
        </p:spPr>
      </p:pic>
      <p:sp>
        <p:nvSpPr>
          <p:cNvPr id="595" name="Google Shape;595;p38"/>
          <p:cNvSpPr txBox="1"/>
          <p:nvPr/>
        </p:nvSpPr>
        <p:spPr>
          <a:xfrm>
            <a:off x="428117" y="1293955"/>
            <a:ext cx="6317200" cy="3418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2667" kern="0" dirty="0">
                <a:solidFill>
                  <a:srgbClr val="FFFFFF"/>
                </a:solidFill>
                <a:latin typeface="Share Tech"/>
                <a:ea typeface="Share Tech"/>
                <a:cs typeface="Share Tech"/>
                <a:sym typeface="Share Tech"/>
              </a:rPr>
              <a:t>Different qualities of wine exist in the market. The quality of the wine affects directly the price of the wine. </a:t>
            </a:r>
            <a:endParaRPr sz="1867" kern="0" dirty="0">
              <a:solidFill>
                <a:srgbClr val="000000"/>
              </a:solidFill>
              <a:latin typeface="Share Tech"/>
              <a:ea typeface="Share Tech"/>
              <a:cs typeface="Share Tech"/>
              <a:sym typeface="Share Tech"/>
            </a:endParaRPr>
          </a:p>
          <a:p>
            <a:pPr defTabSz="1219170">
              <a:buClr>
                <a:srgbClr val="000000"/>
              </a:buClr>
            </a:pPr>
            <a:endParaRPr sz="2667" kern="0" dirty="0">
              <a:solidFill>
                <a:srgbClr val="FFFFFF"/>
              </a:solidFill>
              <a:latin typeface="Share Tech"/>
              <a:ea typeface="Share Tech"/>
              <a:cs typeface="Share Tech"/>
              <a:sym typeface="Share Tech"/>
            </a:endParaRPr>
          </a:p>
          <a:p>
            <a:pPr defTabSz="1219170">
              <a:buClr>
                <a:srgbClr val="000000"/>
              </a:buClr>
            </a:pPr>
            <a:r>
              <a:rPr lang="en-US" sz="2667" kern="0" dirty="0">
                <a:solidFill>
                  <a:srgbClr val="FFFFFF"/>
                </a:solidFill>
                <a:latin typeface="Share Tech"/>
                <a:ea typeface="Share Tech"/>
                <a:cs typeface="Share Tech"/>
                <a:sym typeface="Share Tech"/>
              </a:rPr>
              <a:t>As a winemaker, we are constantly finding ways to improve the quality of the wine.</a:t>
            </a:r>
            <a:endParaRPr sz="1867" kern="0" dirty="0">
              <a:solidFill>
                <a:srgbClr val="000000"/>
              </a:solidFill>
              <a:latin typeface="Share Tech"/>
              <a:ea typeface="Share Tech"/>
              <a:cs typeface="Share Tech"/>
              <a:sym typeface="Share Tech"/>
            </a:endParaRPr>
          </a:p>
        </p:txBody>
      </p:sp>
      <p:sp>
        <p:nvSpPr>
          <p:cNvPr id="596" name="Google Shape;596;p38"/>
          <p:cNvSpPr txBox="1"/>
          <p:nvPr/>
        </p:nvSpPr>
        <p:spPr>
          <a:xfrm>
            <a:off x="-1" y="6335400"/>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pic>
        <p:nvPicPr>
          <p:cNvPr id="3" name="Picture 2" descr="Diagram&#10;&#10;Description automatically generated">
            <a:extLst>
              <a:ext uri="{FF2B5EF4-FFF2-40B4-BE49-F238E27FC236}">
                <a16:creationId xmlns:a16="http://schemas.microsoft.com/office/drawing/2014/main" id="{9CF158B9-CBA7-4BD9-9A1E-D3658C150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941" y="3879968"/>
            <a:ext cx="3621377" cy="298893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66"/>
          <p:cNvPicPr preferRelativeResize="0"/>
          <p:nvPr/>
        </p:nvPicPr>
        <p:blipFill>
          <a:blip r:embed="rId3">
            <a:alphaModFix amt="34000"/>
          </a:blip>
          <a:stretch>
            <a:fillRect/>
          </a:stretch>
        </p:blipFill>
        <p:spPr>
          <a:xfrm>
            <a:off x="1589600" y="711200"/>
            <a:ext cx="8847232" cy="4976565"/>
          </a:xfrm>
          <a:prstGeom prst="rect">
            <a:avLst/>
          </a:prstGeom>
          <a:noFill/>
          <a:ln>
            <a:noFill/>
          </a:ln>
        </p:spPr>
      </p:pic>
      <p:sp>
        <p:nvSpPr>
          <p:cNvPr id="858" name="Google Shape;858;p66"/>
          <p:cNvSpPr txBox="1">
            <a:spLocks noGrp="1"/>
          </p:cNvSpPr>
          <p:nvPr>
            <p:ph type="title"/>
          </p:nvPr>
        </p:nvSpPr>
        <p:spPr>
          <a:xfrm>
            <a:off x="415600" y="218300"/>
            <a:ext cx="11360800" cy="763600"/>
          </a:xfrm>
          <a:prstGeom prst="rect">
            <a:avLst/>
          </a:prstGeom>
        </p:spPr>
        <p:txBody>
          <a:bodyPr spcFirstLastPara="1" wrap="square" lIns="121900" tIns="121900" rIns="121900" bIns="121900" anchor="t" anchorCtr="0">
            <a:noAutofit/>
          </a:bodyPr>
          <a:lstStyle/>
          <a:p>
            <a:r>
              <a:rPr lang="en-US" sz="3867"/>
              <a:t>Data Visualisation and Presentation</a:t>
            </a:r>
            <a:endParaRPr/>
          </a:p>
        </p:txBody>
      </p:sp>
      <p:sp>
        <p:nvSpPr>
          <p:cNvPr id="859" name="Google Shape;859;p66"/>
          <p:cNvSpPr txBox="1">
            <a:spLocks noGrp="1"/>
          </p:cNvSpPr>
          <p:nvPr>
            <p:ph type="body" idx="1"/>
          </p:nvPr>
        </p:nvSpPr>
        <p:spPr>
          <a:xfrm>
            <a:off x="415600" y="4116900"/>
            <a:ext cx="11360800" cy="2269600"/>
          </a:xfrm>
          <a:prstGeom prst="rect">
            <a:avLst/>
          </a:prstGeom>
        </p:spPr>
        <p:txBody>
          <a:bodyPr spcFirstLastPara="1" wrap="square" lIns="121900" tIns="121900" rIns="121900" bIns="121900" anchor="t" anchorCtr="0">
            <a:noAutofit/>
          </a:bodyPr>
          <a:lstStyle/>
          <a:p>
            <a:pPr marL="0" indent="0">
              <a:buNone/>
            </a:pPr>
            <a:r>
              <a:rPr lang="en-US" sz="1600">
                <a:latin typeface="Share Tech"/>
                <a:ea typeface="Share Tech"/>
                <a:cs typeface="Share Tech"/>
                <a:sym typeface="Share Tech"/>
              </a:rPr>
              <a:t>Exploring Histogram of “quality”</a:t>
            </a:r>
            <a:endParaRPr sz="1600">
              <a:latin typeface="Share Tech"/>
              <a:ea typeface="Share Tech"/>
              <a:cs typeface="Share Tech"/>
              <a:sym typeface="Share Tech"/>
            </a:endParaRPr>
          </a:p>
          <a:p>
            <a:pPr marL="0" indent="0">
              <a:buNone/>
            </a:pPr>
            <a:endParaRPr sz="1600">
              <a:latin typeface="Share Tech"/>
              <a:ea typeface="Share Tech"/>
              <a:cs typeface="Share Tech"/>
              <a:sym typeface="Share Tech"/>
            </a:endParaRPr>
          </a:p>
          <a:p>
            <a:pPr indent="-406390">
              <a:buSzPts val="1200"/>
              <a:buFont typeface="Share Tech"/>
              <a:buChar char="●"/>
            </a:pPr>
            <a:r>
              <a:rPr lang="en-US" sz="1600">
                <a:latin typeface="Share Tech"/>
                <a:ea typeface="Share Tech"/>
                <a:cs typeface="Share Tech"/>
                <a:sym typeface="Share Tech"/>
              </a:rPr>
              <a:t>For our wine quality analysis, we are assuming a rating of 7 and above is considered as “good”, between 5 and 6 is considered as “average” and below 4 is considered as “insipid”</a:t>
            </a:r>
            <a:endParaRPr sz="1600">
              <a:latin typeface="Share Tech"/>
              <a:ea typeface="Share Tech"/>
              <a:cs typeface="Share Tech"/>
              <a:sym typeface="Share Tech"/>
            </a:endParaRPr>
          </a:p>
          <a:p>
            <a:pPr indent="-406390">
              <a:buSzPts val="1200"/>
              <a:buFont typeface="Share Tech"/>
              <a:buChar char="●"/>
            </a:pPr>
            <a:r>
              <a:rPr lang="en-US" sz="1600">
                <a:latin typeface="Share Tech"/>
                <a:ea typeface="Share Tech"/>
                <a:cs typeface="Share Tech"/>
                <a:sym typeface="Share Tech"/>
              </a:rPr>
              <a:t>To view the distribution of the quality variable, we apply Histogram visualisation chart in the data refinery.  This is to ensure that we have sufficient “good quality” dataset.</a:t>
            </a:r>
            <a:endParaRPr sz="1600">
              <a:latin typeface="Share Tech"/>
              <a:ea typeface="Share Tech"/>
              <a:cs typeface="Share Tech"/>
              <a:sym typeface="Share Tech"/>
            </a:endParaRPr>
          </a:p>
          <a:p>
            <a:pPr indent="-406390">
              <a:buSzPts val="1200"/>
              <a:buFont typeface="Share Tech"/>
              <a:buChar char="●"/>
            </a:pPr>
            <a:r>
              <a:rPr lang="en-US" sz="1600">
                <a:latin typeface="Share Tech"/>
                <a:ea typeface="Share Tech"/>
                <a:cs typeface="Share Tech"/>
                <a:sym typeface="Share Tech"/>
              </a:rPr>
              <a:t>As you can see, the wine quality of our dataset follows a normal “bell-curve” distribution, with most wines (82.5%) fall under “average quality”, 13.6% falls under “good quality” and the remaining considered as “insipid” quality</a:t>
            </a:r>
            <a:endParaRPr sz="1600">
              <a:latin typeface="Share Tech"/>
              <a:ea typeface="Share Tech"/>
              <a:cs typeface="Share Tech"/>
              <a:sym typeface="Share Tech"/>
            </a:endParaRPr>
          </a:p>
        </p:txBody>
      </p:sp>
      <p:graphicFrame>
        <p:nvGraphicFramePr>
          <p:cNvPr id="860" name="Google Shape;860;p66"/>
          <p:cNvGraphicFramePr/>
          <p:nvPr/>
        </p:nvGraphicFramePr>
        <p:xfrm>
          <a:off x="1660833" y="1871717"/>
          <a:ext cx="8522134" cy="1950560"/>
        </p:xfrm>
        <a:graphic>
          <a:graphicData uri="http://schemas.openxmlformats.org/drawingml/2006/table">
            <a:tbl>
              <a:tblPr>
                <a:noFill/>
              </a:tblPr>
              <a:tblGrid>
                <a:gridCol w="4261067">
                  <a:extLst>
                    <a:ext uri="{9D8B030D-6E8A-4147-A177-3AD203B41FA5}">
                      <a16:colId xmlns:a16="http://schemas.microsoft.com/office/drawing/2014/main" val="20000"/>
                    </a:ext>
                  </a:extLst>
                </a:gridCol>
                <a:gridCol w="4261067">
                  <a:extLst>
                    <a:ext uri="{9D8B030D-6E8A-4147-A177-3AD203B41FA5}">
                      <a16:colId xmlns:a16="http://schemas.microsoft.com/office/drawing/2014/main" val="20001"/>
                    </a:ext>
                  </a:extLst>
                </a:gridCol>
              </a:tblGrid>
              <a:tr h="487640">
                <a:tc>
                  <a:txBody>
                    <a:bodyPr/>
                    <a:lstStyle/>
                    <a:p>
                      <a:pPr marL="0" lvl="0" indent="0" algn="l" rtl="0">
                        <a:spcBef>
                          <a:spcPts val="0"/>
                        </a:spcBef>
                        <a:spcAft>
                          <a:spcPts val="0"/>
                        </a:spcAft>
                        <a:buNone/>
                      </a:pPr>
                      <a:r>
                        <a:rPr lang="en-US" sz="1600" u="sng">
                          <a:solidFill>
                            <a:schemeClr val="accent5"/>
                          </a:solidFill>
                          <a:latin typeface="Share Tech"/>
                          <a:ea typeface="Share Tech"/>
                          <a:cs typeface="Share Tech"/>
                          <a:sym typeface="Share Tech"/>
                        </a:rPr>
                        <a:t>Quality</a:t>
                      </a:r>
                      <a:endParaRPr sz="1600" u="sng">
                        <a:solidFill>
                          <a:schemeClr val="accent5"/>
                        </a:solidFill>
                        <a:latin typeface="Share Tech"/>
                        <a:ea typeface="Share Tech"/>
                        <a:cs typeface="Share Tech"/>
                        <a:sym typeface="Share Tech"/>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600" u="sng">
                          <a:solidFill>
                            <a:schemeClr val="accent5"/>
                          </a:solidFill>
                          <a:latin typeface="Share Tech"/>
                          <a:ea typeface="Share Tech"/>
                          <a:cs typeface="Share Tech"/>
                          <a:sym typeface="Share Tech"/>
                        </a:rPr>
                        <a:t>Count</a:t>
                      </a:r>
                      <a:endParaRPr sz="1600" u="sng">
                        <a:solidFill>
                          <a:schemeClr val="accent5"/>
                        </a:solidFill>
                        <a:latin typeface="Share Tech"/>
                        <a:ea typeface="Share Tech"/>
                        <a:cs typeface="Share Tech"/>
                        <a:sym typeface="Share Tech"/>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87640">
                <a:tc>
                  <a:txBody>
                    <a:bodyPr/>
                    <a:lstStyle/>
                    <a:p>
                      <a:pPr marL="0" lvl="0" indent="0" algn="l" rtl="0">
                        <a:spcBef>
                          <a:spcPts val="0"/>
                        </a:spcBef>
                        <a:spcAft>
                          <a:spcPts val="0"/>
                        </a:spcAft>
                        <a:buNone/>
                      </a:pPr>
                      <a:r>
                        <a:rPr lang="en-US" sz="1600">
                          <a:solidFill>
                            <a:schemeClr val="accent5"/>
                          </a:solidFill>
                          <a:latin typeface="Share Tech"/>
                          <a:ea typeface="Share Tech"/>
                          <a:cs typeface="Share Tech"/>
                          <a:sym typeface="Share Tech"/>
                        </a:rPr>
                        <a:t>7 - 10</a:t>
                      </a:r>
                      <a:endParaRPr sz="1600">
                        <a:solidFill>
                          <a:schemeClr val="accent5"/>
                        </a:solidFill>
                        <a:latin typeface="Share Tech"/>
                        <a:ea typeface="Share Tech"/>
                        <a:cs typeface="Share Tech"/>
                        <a:sym typeface="Share Tech"/>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600">
                          <a:solidFill>
                            <a:schemeClr val="accent5"/>
                          </a:solidFill>
                          <a:latin typeface="Share Tech"/>
                          <a:ea typeface="Share Tech"/>
                          <a:cs typeface="Share Tech"/>
                          <a:sym typeface="Share Tech"/>
                        </a:rPr>
                        <a:t>217</a:t>
                      </a:r>
                      <a:endParaRPr sz="1600">
                        <a:solidFill>
                          <a:schemeClr val="accent5"/>
                        </a:solidFill>
                        <a:latin typeface="Share Tech"/>
                        <a:ea typeface="Share Tech"/>
                        <a:cs typeface="Share Tech"/>
                        <a:sym typeface="Share Tech"/>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87640">
                <a:tc>
                  <a:txBody>
                    <a:bodyPr/>
                    <a:lstStyle/>
                    <a:p>
                      <a:pPr marL="0" lvl="0" indent="0" algn="l" rtl="0">
                        <a:spcBef>
                          <a:spcPts val="0"/>
                        </a:spcBef>
                        <a:spcAft>
                          <a:spcPts val="0"/>
                        </a:spcAft>
                        <a:buNone/>
                      </a:pPr>
                      <a:r>
                        <a:rPr lang="en-US" sz="1600">
                          <a:solidFill>
                            <a:schemeClr val="accent5"/>
                          </a:solidFill>
                          <a:latin typeface="Share Tech"/>
                          <a:ea typeface="Share Tech"/>
                          <a:cs typeface="Share Tech"/>
                          <a:sym typeface="Share Tech"/>
                        </a:rPr>
                        <a:t>5 - 6</a:t>
                      </a:r>
                      <a:endParaRPr sz="1600">
                        <a:solidFill>
                          <a:schemeClr val="accent5"/>
                        </a:solidFill>
                        <a:latin typeface="Share Tech"/>
                        <a:ea typeface="Share Tech"/>
                        <a:cs typeface="Share Tech"/>
                        <a:sym typeface="Share Tech"/>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600">
                          <a:solidFill>
                            <a:schemeClr val="accent5"/>
                          </a:solidFill>
                          <a:latin typeface="Share Tech"/>
                          <a:ea typeface="Share Tech"/>
                          <a:cs typeface="Share Tech"/>
                          <a:sym typeface="Share Tech"/>
                        </a:rPr>
                        <a:t>1319</a:t>
                      </a:r>
                      <a:endParaRPr sz="1600">
                        <a:solidFill>
                          <a:schemeClr val="accent5"/>
                        </a:solidFill>
                        <a:latin typeface="Share Tech"/>
                        <a:ea typeface="Share Tech"/>
                        <a:cs typeface="Share Tech"/>
                        <a:sym typeface="Share Tech"/>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7640">
                <a:tc>
                  <a:txBody>
                    <a:bodyPr/>
                    <a:lstStyle/>
                    <a:p>
                      <a:pPr marL="0" lvl="0" indent="0" algn="l" rtl="0">
                        <a:spcBef>
                          <a:spcPts val="0"/>
                        </a:spcBef>
                        <a:spcAft>
                          <a:spcPts val="0"/>
                        </a:spcAft>
                        <a:buNone/>
                      </a:pPr>
                      <a:r>
                        <a:rPr lang="en-US" sz="1600">
                          <a:solidFill>
                            <a:schemeClr val="accent5"/>
                          </a:solidFill>
                          <a:latin typeface="Share Tech"/>
                          <a:ea typeface="Share Tech"/>
                          <a:cs typeface="Share Tech"/>
                          <a:sym typeface="Share Tech"/>
                        </a:rPr>
                        <a:t>0 - 4</a:t>
                      </a:r>
                      <a:endParaRPr sz="1600">
                        <a:solidFill>
                          <a:schemeClr val="accent5"/>
                        </a:solidFill>
                        <a:latin typeface="Share Tech"/>
                        <a:ea typeface="Share Tech"/>
                        <a:cs typeface="Share Tech"/>
                        <a:sym typeface="Share Tech"/>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600">
                          <a:solidFill>
                            <a:schemeClr val="accent5"/>
                          </a:solidFill>
                          <a:latin typeface="Share Tech"/>
                          <a:ea typeface="Share Tech"/>
                          <a:cs typeface="Share Tech"/>
                          <a:sym typeface="Share Tech"/>
                        </a:rPr>
                        <a:t>63</a:t>
                      </a:r>
                      <a:endParaRPr sz="1600">
                        <a:solidFill>
                          <a:schemeClr val="accent5"/>
                        </a:solidFill>
                        <a:latin typeface="Share Tech"/>
                        <a:ea typeface="Share Tech"/>
                        <a:cs typeface="Share Tech"/>
                        <a:sym typeface="Share Tech"/>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61" name="Google Shape;861;p66"/>
          <p:cNvSpPr txBox="1"/>
          <p:nvPr/>
        </p:nvSpPr>
        <p:spPr>
          <a:xfrm>
            <a:off x="594833" y="981900"/>
            <a:ext cx="5683600" cy="595059"/>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267" b="0" i="0" u="sng" strike="noStrike" kern="0" cap="none" spc="0" normalizeH="0" baseline="0" noProof="0">
                <a:ln>
                  <a:noFill/>
                </a:ln>
                <a:solidFill>
                  <a:srgbClr val="FFFFFF"/>
                </a:solidFill>
                <a:effectLst/>
                <a:uLnTx/>
                <a:uFillTx/>
                <a:latin typeface="Share Tech"/>
                <a:ea typeface="Share Tech"/>
                <a:cs typeface="Share Tech"/>
                <a:sym typeface="Share Tech"/>
              </a:rPr>
              <a:t>Histogram Quantitative Table</a:t>
            </a:r>
            <a:endParaRPr kumimoji="0" sz="2267" b="0" i="0" u="sng" strike="noStrike" kern="0" cap="none" spc="0" normalizeH="0" baseline="0" noProof="0">
              <a:ln>
                <a:noFill/>
              </a:ln>
              <a:solidFill>
                <a:srgbClr val="FFFFFF"/>
              </a:solidFill>
              <a:effectLst/>
              <a:uLnTx/>
              <a:uFillTx/>
              <a:latin typeface="Share Tech"/>
              <a:ea typeface="Share Tech"/>
              <a:cs typeface="Share Tech"/>
              <a:sym typeface="Share Tech"/>
            </a:endParaRPr>
          </a:p>
        </p:txBody>
      </p:sp>
      <p:sp>
        <p:nvSpPr>
          <p:cNvPr id="862" name="Google Shape;862;p66"/>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67"/>
          <p:cNvPicPr preferRelativeResize="0"/>
          <p:nvPr/>
        </p:nvPicPr>
        <p:blipFill>
          <a:blip r:embed="rId3">
            <a:alphaModFix amt="34000"/>
          </a:blip>
          <a:stretch>
            <a:fillRect/>
          </a:stretch>
        </p:blipFill>
        <p:spPr>
          <a:xfrm>
            <a:off x="1589600" y="711200"/>
            <a:ext cx="8847232" cy="4976565"/>
          </a:xfrm>
          <a:prstGeom prst="rect">
            <a:avLst/>
          </a:prstGeom>
          <a:noFill/>
          <a:ln>
            <a:noFill/>
          </a:ln>
        </p:spPr>
      </p:pic>
      <p:sp>
        <p:nvSpPr>
          <p:cNvPr id="868" name="Google Shape;868;p67"/>
          <p:cNvSpPr txBox="1">
            <a:spLocks noGrp="1"/>
          </p:cNvSpPr>
          <p:nvPr>
            <p:ph type="title"/>
          </p:nvPr>
        </p:nvSpPr>
        <p:spPr>
          <a:xfrm>
            <a:off x="281633" y="13267"/>
            <a:ext cx="11360800" cy="763600"/>
          </a:xfrm>
          <a:prstGeom prst="rect">
            <a:avLst/>
          </a:prstGeom>
        </p:spPr>
        <p:txBody>
          <a:bodyPr spcFirstLastPara="1" wrap="square" lIns="121900" tIns="121900" rIns="121900" bIns="121900" anchor="t" anchorCtr="0">
            <a:noAutofit/>
          </a:bodyPr>
          <a:lstStyle/>
          <a:p>
            <a:r>
              <a:rPr lang="en-US" sz="3867"/>
              <a:t>Data Visualisation and Presentation</a:t>
            </a:r>
            <a:endParaRPr/>
          </a:p>
        </p:txBody>
      </p:sp>
      <p:sp>
        <p:nvSpPr>
          <p:cNvPr id="869" name="Google Shape;869;p67"/>
          <p:cNvSpPr txBox="1"/>
          <p:nvPr/>
        </p:nvSpPr>
        <p:spPr>
          <a:xfrm>
            <a:off x="621667" y="937433"/>
            <a:ext cx="10953200" cy="2832082"/>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sng" strike="noStrike" kern="0" cap="none" spc="0" normalizeH="0" baseline="0" noProof="0">
                <a:ln>
                  <a:noFill/>
                </a:ln>
                <a:solidFill>
                  <a:srgbClr val="FFFFFF"/>
                </a:solidFill>
                <a:effectLst/>
                <a:uLnTx/>
                <a:uFillTx/>
                <a:latin typeface="Share Tech"/>
                <a:ea typeface="Share Tech"/>
                <a:cs typeface="Share Tech"/>
                <a:sym typeface="Share Tech"/>
              </a:rPr>
              <a:t>Box Plot</a:t>
            </a:r>
            <a:endParaRPr kumimoji="0" sz="1867" b="0" i="0" u="sng"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sng" strike="noStrike" kern="0" cap="none" spc="0" normalizeH="0" baseline="0" noProof="0">
              <a:ln>
                <a:noFill/>
              </a:ln>
              <a:solidFill>
                <a:srgbClr val="FFFFFF"/>
              </a:solidFill>
              <a:effectLst/>
              <a:uLnTx/>
              <a:uFillTx/>
              <a:latin typeface="Share Tech"/>
              <a:ea typeface="Share Tech"/>
              <a:cs typeface="Share Tech"/>
              <a:sym typeface="Share Tech"/>
            </a:endParaRPr>
          </a:p>
          <a:p>
            <a:pPr marL="609585" marR="0" lvl="0" indent="-423323" algn="l" defTabSz="1219170" rtl="0" eaLnBrk="1" fontAlgn="auto" latinLnBrk="0" hangingPunct="1">
              <a:lnSpc>
                <a:spcPct val="100000"/>
              </a:lnSpc>
              <a:spcBef>
                <a:spcPts val="0"/>
              </a:spcBef>
              <a:spcAft>
                <a:spcPts val="0"/>
              </a:spcAft>
              <a:buClr>
                <a:srgbClr val="FFFFFF"/>
              </a:buClr>
              <a:buSzPts val="1400"/>
              <a:buFont typeface="Share Tech"/>
              <a:buChar char="●"/>
              <a:tabLst/>
              <a:defRPr/>
            </a:pPr>
            <a:r>
              <a:rPr kumimoji="0" lang="en-US" sz="1867" b="0" i="0" u="none" strike="noStrike" kern="0" cap="none" spc="0" normalizeH="0" baseline="0" noProof="0">
                <a:ln>
                  <a:noFill/>
                </a:ln>
                <a:solidFill>
                  <a:srgbClr val="FFFFFF"/>
                </a:solidFill>
                <a:effectLst/>
                <a:uLnTx/>
                <a:uFillTx/>
                <a:latin typeface="Share Tech"/>
                <a:ea typeface="Share Tech"/>
                <a:cs typeface="Share Tech"/>
                <a:sym typeface="Share Tech"/>
              </a:rPr>
              <a:t>Next, we will examine the interaction between our numeric variables and our dependent variable, quality rating in detailed.</a:t>
            </a:r>
            <a:endParaRPr kumimoji="0" sz="18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609585" marR="0" lvl="0" indent="-423323" algn="l" defTabSz="1219170" rtl="0" eaLnBrk="1" fontAlgn="auto" latinLnBrk="0" hangingPunct="1">
              <a:lnSpc>
                <a:spcPct val="100000"/>
              </a:lnSpc>
              <a:spcBef>
                <a:spcPts val="0"/>
              </a:spcBef>
              <a:spcAft>
                <a:spcPts val="0"/>
              </a:spcAft>
              <a:buClr>
                <a:srgbClr val="FFFFFF"/>
              </a:buClr>
              <a:buSzPts val="1400"/>
              <a:buFont typeface="Share Tech"/>
              <a:buChar char="●"/>
              <a:tabLst/>
              <a:defRPr/>
            </a:pPr>
            <a:r>
              <a:rPr kumimoji="0" lang="en-US" sz="1867" b="0" i="0" u="none" strike="noStrike" kern="0" cap="none" spc="0" normalizeH="0" baseline="0" noProof="0">
                <a:ln>
                  <a:noFill/>
                </a:ln>
                <a:solidFill>
                  <a:srgbClr val="FFFFFF"/>
                </a:solidFill>
                <a:effectLst/>
                <a:uLnTx/>
                <a:uFillTx/>
                <a:latin typeface="Share Tech"/>
                <a:ea typeface="Share Tech"/>
                <a:cs typeface="Share Tech"/>
                <a:sym typeface="Share Tech"/>
              </a:rPr>
              <a:t>Box plots show a summary of the main values in a distribution: the lower and upper limits, first and third quantiles, the median and outliers</a:t>
            </a:r>
            <a:endParaRPr kumimoji="0" sz="18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sng"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sng" strike="noStrike" kern="0" cap="none" spc="0" normalizeH="0" baseline="0" noProof="0">
              <a:ln>
                <a:noFill/>
              </a:ln>
              <a:solidFill>
                <a:srgbClr val="FFFFFF"/>
              </a:solidFill>
              <a:effectLst/>
              <a:uLnTx/>
              <a:uFillTx/>
              <a:latin typeface="Share Tech"/>
              <a:ea typeface="Share Tech"/>
              <a:cs typeface="Share Tech"/>
              <a:sym typeface="Share Tech"/>
            </a:endParaRPr>
          </a:p>
        </p:txBody>
      </p:sp>
      <p:pic>
        <p:nvPicPr>
          <p:cNvPr id="870" name="Google Shape;870;p67"/>
          <p:cNvPicPr preferRelativeResize="0"/>
          <p:nvPr/>
        </p:nvPicPr>
        <p:blipFill>
          <a:blip r:embed="rId4">
            <a:alphaModFix/>
          </a:blip>
          <a:stretch>
            <a:fillRect/>
          </a:stretch>
        </p:blipFill>
        <p:spPr>
          <a:xfrm>
            <a:off x="533400" y="3647600"/>
            <a:ext cx="3657635" cy="2414333"/>
          </a:xfrm>
          <a:prstGeom prst="rect">
            <a:avLst/>
          </a:prstGeom>
          <a:noFill/>
          <a:ln>
            <a:noFill/>
          </a:ln>
        </p:spPr>
      </p:pic>
      <p:pic>
        <p:nvPicPr>
          <p:cNvPr id="871" name="Google Shape;871;p67"/>
          <p:cNvPicPr preferRelativeResize="0"/>
          <p:nvPr/>
        </p:nvPicPr>
        <p:blipFill>
          <a:blip r:embed="rId5">
            <a:alphaModFix/>
          </a:blip>
          <a:stretch>
            <a:fillRect/>
          </a:stretch>
        </p:blipFill>
        <p:spPr>
          <a:xfrm>
            <a:off x="4383367" y="3647600"/>
            <a:ext cx="3657597" cy="2414333"/>
          </a:xfrm>
          <a:prstGeom prst="rect">
            <a:avLst/>
          </a:prstGeom>
          <a:noFill/>
          <a:ln>
            <a:noFill/>
          </a:ln>
        </p:spPr>
      </p:pic>
      <p:pic>
        <p:nvPicPr>
          <p:cNvPr id="872" name="Google Shape;872;p67"/>
          <p:cNvPicPr preferRelativeResize="0"/>
          <p:nvPr/>
        </p:nvPicPr>
        <p:blipFill>
          <a:blip r:embed="rId6">
            <a:alphaModFix/>
          </a:blip>
          <a:stretch>
            <a:fillRect/>
          </a:stretch>
        </p:blipFill>
        <p:spPr>
          <a:xfrm>
            <a:off x="8233301" y="3647600"/>
            <a:ext cx="3657601" cy="2414333"/>
          </a:xfrm>
          <a:prstGeom prst="rect">
            <a:avLst/>
          </a:prstGeom>
          <a:noFill/>
          <a:ln>
            <a:noFill/>
          </a:ln>
        </p:spPr>
      </p:pic>
      <p:sp>
        <p:nvSpPr>
          <p:cNvPr id="873" name="Google Shape;873;p67"/>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68"/>
          <p:cNvPicPr preferRelativeResize="0"/>
          <p:nvPr/>
        </p:nvPicPr>
        <p:blipFill>
          <a:blip r:embed="rId3">
            <a:alphaModFix amt="41000"/>
          </a:blip>
          <a:stretch>
            <a:fillRect/>
          </a:stretch>
        </p:blipFill>
        <p:spPr>
          <a:xfrm>
            <a:off x="1337884" y="1179067"/>
            <a:ext cx="8847232" cy="4976565"/>
          </a:xfrm>
          <a:prstGeom prst="rect">
            <a:avLst/>
          </a:prstGeom>
          <a:noFill/>
          <a:ln>
            <a:noFill/>
          </a:ln>
        </p:spPr>
      </p:pic>
      <p:pic>
        <p:nvPicPr>
          <p:cNvPr id="879" name="Google Shape;879;p68"/>
          <p:cNvPicPr preferRelativeResize="0"/>
          <p:nvPr/>
        </p:nvPicPr>
        <p:blipFill>
          <a:blip r:embed="rId4">
            <a:alphaModFix/>
          </a:blip>
          <a:stretch>
            <a:fillRect/>
          </a:stretch>
        </p:blipFill>
        <p:spPr>
          <a:xfrm>
            <a:off x="1005601" y="834285"/>
            <a:ext cx="4448900" cy="2901695"/>
          </a:xfrm>
          <a:prstGeom prst="rect">
            <a:avLst/>
          </a:prstGeom>
          <a:noFill/>
          <a:ln>
            <a:noFill/>
          </a:ln>
        </p:spPr>
      </p:pic>
      <p:pic>
        <p:nvPicPr>
          <p:cNvPr id="880" name="Google Shape;880;p68"/>
          <p:cNvPicPr preferRelativeResize="0"/>
          <p:nvPr/>
        </p:nvPicPr>
        <p:blipFill>
          <a:blip r:embed="rId5">
            <a:alphaModFix/>
          </a:blip>
          <a:stretch>
            <a:fillRect/>
          </a:stretch>
        </p:blipFill>
        <p:spPr>
          <a:xfrm>
            <a:off x="6231952" y="834285"/>
            <a:ext cx="4448629" cy="2901695"/>
          </a:xfrm>
          <a:prstGeom prst="rect">
            <a:avLst/>
          </a:prstGeom>
          <a:noFill/>
          <a:ln>
            <a:noFill/>
          </a:ln>
        </p:spPr>
      </p:pic>
      <p:sp>
        <p:nvSpPr>
          <p:cNvPr id="881" name="Google Shape;881;p68"/>
          <p:cNvSpPr txBox="1">
            <a:spLocks noGrp="1"/>
          </p:cNvSpPr>
          <p:nvPr>
            <p:ph type="title" idx="4294967295"/>
          </p:nvPr>
        </p:nvSpPr>
        <p:spPr>
          <a:xfrm>
            <a:off x="281633" y="13267"/>
            <a:ext cx="11360800" cy="763600"/>
          </a:xfrm>
          <a:prstGeom prst="rect">
            <a:avLst/>
          </a:prstGeom>
        </p:spPr>
        <p:txBody>
          <a:bodyPr spcFirstLastPara="1" wrap="square" lIns="121900" tIns="121900" rIns="121900" bIns="121900" anchor="t" anchorCtr="0">
            <a:noAutofit/>
          </a:bodyPr>
          <a:lstStyle/>
          <a:p>
            <a:r>
              <a:rPr lang="en-US" sz="3867"/>
              <a:t>Data Visualisation and Presentation</a:t>
            </a:r>
            <a:endParaRPr/>
          </a:p>
        </p:txBody>
      </p:sp>
      <p:pic>
        <p:nvPicPr>
          <p:cNvPr id="882" name="Google Shape;882;p68"/>
          <p:cNvPicPr preferRelativeResize="0"/>
          <p:nvPr/>
        </p:nvPicPr>
        <p:blipFill>
          <a:blip r:embed="rId6">
            <a:alphaModFix/>
          </a:blip>
          <a:stretch>
            <a:fillRect/>
          </a:stretch>
        </p:blipFill>
        <p:spPr>
          <a:xfrm>
            <a:off x="6231966" y="3784066"/>
            <a:ext cx="4448604" cy="2901695"/>
          </a:xfrm>
          <a:prstGeom prst="rect">
            <a:avLst/>
          </a:prstGeom>
          <a:noFill/>
          <a:ln>
            <a:noFill/>
          </a:ln>
        </p:spPr>
      </p:pic>
      <p:pic>
        <p:nvPicPr>
          <p:cNvPr id="883" name="Google Shape;883;p68"/>
          <p:cNvPicPr preferRelativeResize="0"/>
          <p:nvPr/>
        </p:nvPicPr>
        <p:blipFill>
          <a:blip r:embed="rId7">
            <a:alphaModFix/>
          </a:blip>
          <a:stretch>
            <a:fillRect/>
          </a:stretch>
        </p:blipFill>
        <p:spPr>
          <a:xfrm>
            <a:off x="1005021" y="3793401"/>
            <a:ext cx="4450076" cy="2901695"/>
          </a:xfrm>
          <a:prstGeom prst="rect">
            <a:avLst/>
          </a:prstGeom>
          <a:noFill/>
          <a:ln>
            <a:noFill/>
          </a:ln>
        </p:spPr>
      </p:pic>
      <p:sp>
        <p:nvSpPr>
          <p:cNvPr id="884" name="Google Shape;884;p68"/>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69"/>
          <p:cNvPicPr preferRelativeResize="0"/>
          <p:nvPr/>
        </p:nvPicPr>
        <p:blipFill>
          <a:blip r:embed="rId3">
            <a:alphaModFix amt="41000"/>
          </a:blip>
          <a:stretch>
            <a:fillRect/>
          </a:stretch>
        </p:blipFill>
        <p:spPr>
          <a:xfrm>
            <a:off x="1589600" y="711200"/>
            <a:ext cx="8847232" cy="4976565"/>
          </a:xfrm>
          <a:prstGeom prst="rect">
            <a:avLst/>
          </a:prstGeom>
          <a:noFill/>
          <a:ln>
            <a:noFill/>
          </a:ln>
        </p:spPr>
      </p:pic>
      <p:pic>
        <p:nvPicPr>
          <p:cNvPr id="890" name="Google Shape;890;p69"/>
          <p:cNvPicPr preferRelativeResize="0"/>
          <p:nvPr/>
        </p:nvPicPr>
        <p:blipFill>
          <a:blip r:embed="rId4">
            <a:alphaModFix/>
          </a:blip>
          <a:stretch>
            <a:fillRect/>
          </a:stretch>
        </p:blipFill>
        <p:spPr>
          <a:xfrm>
            <a:off x="815467" y="227267"/>
            <a:ext cx="4620965" cy="2901695"/>
          </a:xfrm>
          <a:prstGeom prst="rect">
            <a:avLst/>
          </a:prstGeom>
          <a:noFill/>
          <a:ln>
            <a:noFill/>
          </a:ln>
        </p:spPr>
      </p:pic>
      <p:pic>
        <p:nvPicPr>
          <p:cNvPr id="891" name="Google Shape;891;p69"/>
          <p:cNvPicPr preferRelativeResize="0"/>
          <p:nvPr/>
        </p:nvPicPr>
        <p:blipFill>
          <a:blip r:embed="rId5">
            <a:alphaModFix/>
          </a:blip>
          <a:stretch>
            <a:fillRect/>
          </a:stretch>
        </p:blipFill>
        <p:spPr>
          <a:xfrm>
            <a:off x="6916001" y="227270"/>
            <a:ext cx="4620967" cy="2901695"/>
          </a:xfrm>
          <a:prstGeom prst="rect">
            <a:avLst/>
          </a:prstGeom>
          <a:noFill/>
          <a:ln>
            <a:noFill/>
          </a:ln>
        </p:spPr>
      </p:pic>
      <p:pic>
        <p:nvPicPr>
          <p:cNvPr id="892" name="Google Shape;892;p69"/>
          <p:cNvPicPr preferRelativeResize="0"/>
          <p:nvPr/>
        </p:nvPicPr>
        <p:blipFill>
          <a:blip r:embed="rId6">
            <a:alphaModFix/>
          </a:blip>
          <a:stretch>
            <a:fillRect/>
          </a:stretch>
        </p:blipFill>
        <p:spPr>
          <a:xfrm>
            <a:off x="815465" y="3645725"/>
            <a:ext cx="4620968" cy="2901695"/>
          </a:xfrm>
          <a:prstGeom prst="rect">
            <a:avLst/>
          </a:prstGeom>
          <a:noFill/>
          <a:ln>
            <a:noFill/>
          </a:ln>
        </p:spPr>
      </p:pic>
      <p:pic>
        <p:nvPicPr>
          <p:cNvPr id="893" name="Google Shape;893;p69"/>
          <p:cNvPicPr preferRelativeResize="0"/>
          <p:nvPr/>
        </p:nvPicPr>
        <p:blipFill>
          <a:blip r:embed="rId7">
            <a:alphaModFix/>
          </a:blip>
          <a:stretch>
            <a:fillRect/>
          </a:stretch>
        </p:blipFill>
        <p:spPr>
          <a:xfrm>
            <a:off x="6916000" y="3653091"/>
            <a:ext cx="4620965" cy="2901695"/>
          </a:xfrm>
          <a:prstGeom prst="rect">
            <a:avLst/>
          </a:prstGeom>
          <a:noFill/>
          <a:ln>
            <a:noFill/>
          </a:ln>
        </p:spPr>
      </p:pic>
      <p:sp>
        <p:nvSpPr>
          <p:cNvPr id="894" name="Google Shape;894;p69"/>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70"/>
          <p:cNvPicPr preferRelativeResize="0"/>
          <p:nvPr/>
        </p:nvPicPr>
        <p:blipFill>
          <a:blip r:embed="rId3">
            <a:alphaModFix amt="26000"/>
          </a:blip>
          <a:stretch>
            <a:fillRect/>
          </a:stretch>
        </p:blipFill>
        <p:spPr>
          <a:xfrm>
            <a:off x="1684417" y="1562334"/>
            <a:ext cx="8535497" cy="2819500"/>
          </a:xfrm>
          <a:prstGeom prst="rect">
            <a:avLst/>
          </a:prstGeom>
          <a:noFill/>
          <a:ln>
            <a:noFill/>
          </a:ln>
        </p:spPr>
      </p:pic>
      <p:sp>
        <p:nvSpPr>
          <p:cNvPr id="900" name="Google Shape;900;p70"/>
          <p:cNvSpPr txBox="1">
            <a:spLocks noGrp="1"/>
          </p:cNvSpPr>
          <p:nvPr>
            <p:ph type="title"/>
          </p:nvPr>
        </p:nvSpPr>
        <p:spPr>
          <a:xfrm>
            <a:off x="271767" y="72467"/>
            <a:ext cx="11360800" cy="763600"/>
          </a:xfrm>
          <a:prstGeom prst="rect">
            <a:avLst/>
          </a:prstGeom>
        </p:spPr>
        <p:txBody>
          <a:bodyPr spcFirstLastPara="1" wrap="square" lIns="121900" tIns="121900" rIns="121900" bIns="121900" anchor="t" anchorCtr="0">
            <a:noAutofit/>
          </a:bodyPr>
          <a:lstStyle/>
          <a:p>
            <a:r>
              <a:rPr lang="en-US" sz="4000"/>
              <a:t>Data Visualisation and Presentation</a:t>
            </a:r>
            <a:endParaRPr sz="4000"/>
          </a:p>
        </p:txBody>
      </p:sp>
      <p:sp>
        <p:nvSpPr>
          <p:cNvPr id="901" name="Google Shape;901;p70"/>
          <p:cNvSpPr txBox="1"/>
          <p:nvPr/>
        </p:nvSpPr>
        <p:spPr>
          <a:xfrm>
            <a:off x="449400" y="909384"/>
            <a:ext cx="10523600" cy="3242707"/>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a:ln>
                  <a:noFill/>
                </a:ln>
                <a:solidFill>
                  <a:srgbClr val="FFFFFF"/>
                </a:solidFill>
                <a:effectLst/>
                <a:uLnTx/>
                <a:uFillTx/>
                <a:latin typeface="Share Tech"/>
                <a:ea typeface="Share Tech"/>
                <a:cs typeface="Share Tech"/>
                <a:sym typeface="Share Tech"/>
              </a:rPr>
              <a:t>Observations:</a:t>
            </a:r>
            <a:endParaRPr kumimoji="0" sz="18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609585" marR="0" lvl="0" indent="-397923" algn="l" defTabSz="1219170" rtl="0" eaLnBrk="1" fontAlgn="auto" latinLnBrk="0" hangingPunct="1">
              <a:lnSpc>
                <a:spcPct val="100000"/>
              </a:lnSpc>
              <a:spcBef>
                <a:spcPts val="0"/>
              </a:spcBef>
              <a:spcAft>
                <a:spcPts val="0"/>
              </a:spcAft>
              <a:buClr>
                <a:srgbClr val="FFFFFF"/>
              </a:buClr>
              <a:buSzPts val="1100"/>
              <a:buFont typeface="Share Tech"/>
              <a:buChar char="●"/>
              <a:tabLst/>
              <a:defRPr/>
            </a:pPr>
            <a:r>
              <a:rPr kumimoji="0" lang="en-US" sz="1467" b="0" i="0" u="none" strike="noStrike" kern="0" cap="none" spc="0" normalizeH="0" baseline="0" noProof="0">
                <a:ln>
                  <a:noFill/>
                </a:ln>
                <a:solidFill>
                  <a:srgbClr val="FFFFFF"/>
                </a:solidFill>
                <a:effectLst/>
                <a:uLnTx/>
                <a:uFillTx/>
                <a:latin typeface="Share Tech"/>
                <a:ea typeface="Share Tech"/>
                <a:cs typeface="Share Tech"/>
                <a:sym typeface="Share Tech"/>
              </a:rPr>
              <a:t>Trend observed</a:t>
            </a: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1219170" marR="0" lvl="1" indent="-397923" algn="l" defTabSz="1219170" rtl="0" eaLnBrk="1" fontAlgn="auto" latinLnBrk="0" hangingPunct="1">
              <a:lnSpc>
                <a:spcPct val="100000"/>
              </a:lnSpc>
              <a:spcBef>
                <a:spcPts val="0"/>
              </a:spcBef>
              <a:spcAft>
                <a:spcPts val="0"/>
              </a:spcAft>
              <a:buClr>
                <a:srgbClr val="FFFFFF"/>
              </a:buClr>
              <a:buSzPts val="1100"/>
              <a:buFont typeface="Share Tech"/>
              <a:buChar char="○"/>
              <a:tabLst/>
              <a:defRPr/>
            </a:pPr>
            <a:r>
              <a:rPr kumimoji="0" lang="en-US" sz="1467" b="0" i="0" u="none" strike="noStrike" kern="0" cap="none" spc="0" normalizeH="0" baseline="0" noProof="0">
                <a:ln>
                  <a:noFill/>
                </a:ln>
                <a:solidFill>
                  <a:srgbClr val="FFFFFF"/>
                </a:solidFill>
                <a:effectLst/>
                <a:uLnTx/>
                <a:uFillTx/>
                <a:latin typeface="Share Tech"/>
                <a:ea typeface="Share Tech"/>
                <a:cs typeface="Share Tech"/>
                <a:sym typeface="Share Tech"/>
              </a:rPr>
              <a:t>As the percentage of alcohol goes up, the wine quality increases, likewise the same pattern is observed for sulphates and citric acid</a:t>
            </a: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1219170" marR="0" lvl="1" indent="-397923" algn="l" defTabSz="1219170" rtl="0" eaLnBrk="1" fontAlgn="auto" latinLnBrk="0" hangingPunct="1">
              <a:lnSpc>
                <a:spcPct val="100000"/>
              </a:lnSpc>
              <a:spcBef>
                <a:spcPts val="0"/>
              </a:spcBef>
              <a:spcAft>
                <a:spcPts val="0"/>
              </a:spcAft>
              <a:buClr>
                <a:srgbClr val="FFFFFF"/>
              </a:buClr>
              <a:buSzPts val="1100"/>
              <a:buFont typeface="Share Tech"/>
              <a:buChar char="○"/>
              <a:tabLst/>
              <a:defRPr/>
            </a:pPr>
            <a:r>
              <a:rPr kumimoji="0" lang="en-US" sz="1467" b="0" i="0" u="none" strike="noStrike" kern="0" cap="none" spc="0" normalizeH="0" baseline="0" noProof="0">
                <a:ln>
                  <a:noFill/>
                </a:ln>
                <a:solidFill>
                  <a:srgbClr val="FFFFFF"/>
                </a:solidFill>
                <a:effectLst/>
                <a:uLnTx/>
                <a:uFillTx/>
                <a:latin typeface="Share Tech"/>
                <a:ea typeface="Share Tech"/>
                <a:cs typeface="Share Tech"/>
                <a:sym typeface="Share Tech"/>
              </a:rPr>
              <a:t>Wine with a quality rating of 8 has an alcohol range from 9.8 to 14, and a median of 12.2</a:t>
            </a: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1219170" marR="0" lvl="1" indent="-397923" algn="l" defTabSz="1219170" rtl="0" eaLnBrk="1" fontAlgn="auto" latinLnBrk="0" hangingPunct="1">
              <a:lnSpc>
                <a:spcPct val="100000"/>
              </a:lnSpc>
              <a:spcBef>
                <a:spcPts val="0"/>
              </a:spcBef>
              <a:spcAft>
                <a:spcPts val="0"/>
              </a:spcAft>
              <a:buClr>
                <a:srgbClr val="FFFFFF"/>
              </a:buClr>
              <a:buSzPts val="1100"/>
              <a:buFont typeface="Share Tech"/>
              <a:buChar char="○"/>
              <a:tabLst/>
              <a:defRPr/>
            </a:pPr>
            <a:r>
              <a:rPr kumimoji="0" lang="en-US" sz="1467" b="0" i="0" u="none" strike="noStrike" kern="0" cap="none" spc="0" normalizeH="0" baseline="0" noProof="0">
                <a:ln>
                  <a:noFill/>
                </a:ln>
                <a:solidFill>
                  <a:srgbClr val="FFFFFF"/>
                </a:solidFill>
                <a:effectLst/>
                <a:uLnTx/>
                <a:uFillTx/>
                <a:latin typeface="Share Tech"/>
                <a:ea typeface="Share Tech"/>
                <a:cs typeface="Share Tech"/>
                <a:sym typeface="Share Tech"/>
              </a:rPr>
              <a:t>Wine with a quality rating of 8 has a sulphate range from 0.63 to 1.02, and a median of 0.74</a:t>
            </a: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1219170" marR="0" lvl="1" indent="-397923" algn="l" defTabSz="1219170" rtl="0" eaLnBrk="1" fontAlgn="auto" latinLnBrk="0" hangingPunct="1">
              <a:lnSpc>
                <a:spcPct val="100000"/>
              </a:lnSpc>
              <a:spcBef>
                <a:spcPts val="0"/>
              </a:spcBef>
              <a:spcAft>
                <a:spcPts val="0"/>
              </a:spcAft>
              <a:buClr>
                <a:srgbClr val="FFFFFF"/>
              </a:buClr>
              <a:buSzPts val="1100"/>
              <a:buFont typeface="Share Tech"/>
              <a:buChar char="○"/>
              <a:tabLst/>
              <a:defRPr/>
            </a:pPr>
            <a:r>
              <a:rPr kumimoji="0" lang="en-US" sz="1467" b="0" i="0" u="none" strike="noStrike" kern="0" cap="none" spc="0" normalizeH="0" baseline="0" noProof="0">
                <a:ln>
                  <a:noFill/>
                </a:ln>
                <a:solidFill>
                  <a:srgbClr val="FFFFFF"/>
                </a:solidFill>
                <a:effectLst/>
                <a:uLnTx/>
                <a:uFillTx/>
                <a:latin typeface="Share Tech"/>
                <a:ea typeface="Share Tech"/>
                <a:cs typeface="Share Tech"/>
                <a:sym typeface="Share Tech"/>
              </a:rPr>
              <a:t>Wine with a quality rating of 8 has a citric acid range from 0.03 to 0.72, and a median of 0.42</a:t>
            </a: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1219170" marR="0" lvl="1" indent="-397923" algn="l" defTabSz="1219170" rtl="0" eaLnBrk="1" fontAlgn="auto" latinLnBrk="0" hangingPunct="1">
              <a:lnSpc>
                <a:spcPct val="100000"/>
              </a:lnSpc>
              <a:spcBef>
                <a:spcPts val="0"/>
              </a:spcBef>
              <a:spcAft>
                <a:spcPts val="0"/>
              </a:spcAft>
              <a:buClr>
                <a:srgbClr val="FFFFFF"/>
              </a:buClr>
              <a:buSzPts val="1100"/>
              <a:buFont typeface="Share Tech"/>
              <a:buChar char="○"/>
              <a:tabLst/>
              <a:defRPr/>
            </a:pPr>
            <a:r>
              <a:rPr kumimoji="0" lang="en-US" sz="1467" b="0" i="0" u="none" strike="noStrike" kern="0" cap="none" spc="0" normalizeH="0" baseline="0" noProof="0">
                <a:ln>
                  <a:noFill/>
                </a:ln>
                <a:solidFill>
                  <a:srgbClr val="FFFFFF"/>
                </a:solidFill>
                <a:effectLst/>
                <a:uLnTx/>
                <a:uFillTx/>
                <a:latin typeface="Share Tech"/>
                <a:ea typeface="Share Tech"/>
                <a:cs typeface="Share Tech"/>
                <a:sym typeface="Share Tech"/>
              </a:rPr>
              <a:t>We can conclude that generally, wine enthusiast prefers wine with higher alcohol percentage, and higher amount of sulphates preserve the freshness and protect wine from oxidation, and unwanted bacteria and yeasts better, thereby giving a “sharp” taste, and higher amount citric acid gives off a freshness taste. </a:t>
            </a: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121917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p:txBody>
      </p:sp>
      <p:pic>
        <p:nvPicPr>
          <p:cNvPr id="902" name="Google Shape;902;p70"/>
          <p:cNvPicPr preferRelativeResize="0"/>
          <p:nvPr/>
        </p:nvPicPr>
        <p:blipFill>
          <a:blip r:embed="rId4">
            <a:alphaModFix/>
          </a:blip>
          <a:stretch>
            <a:fillRect/>
          </a:stretch>
        </p:blipFill>
        <p:spPr>
          <a:xfrm>
            <a:off x="449400" y="4289000"/>
            <a:ext cx="3657635" cy="2414333"/>
          </a:xfrm>
          <a:prstGeom prst="rect">
            <a:avLst/>
          </a:prstGeom>
          <a:noFill/>
          <a:ln>
            <a:noFill/>
          </a:ln>
        </p:spPr>
      </p:pic>
      <p:pic>
        <p:nvPicPr>
          <p:cNvPr id="903" name="Google Shape;903;p70"/>
          <p:cNvPicPr preferRelativeResize="0"/>
          <p:nvPr/>
        </p:nvPicPr>
        <p:blipFill>
          <a:blip r:embed="rId5">
            <a:alphaModFix/>
          </a:blip>
          <a:stretch>
            <a:fillRect/>
          </a:stretch>
        </p:blipFill>
        <p:spPr>
          <a:xfrm>
            <a:off x="4299367" y="4289000"/>
            <a:ext cx="3657597" cy="2414333"/>
          </a:xfrm>
          <a:prstGeom prst="rect">
            <a:avLst/>
          </a:prstGeom>
          <a:noFill/>
          <a:ln>
            <a:noFill/>
          </a:ln>
        </p:spPr>
      </p:pic>
      <p:pic>
        <p:nvPicPr>
          <p:cNvPr id="904" name="Google Shape;904;p70"/>
          <p:cNvPicPr preferRelativeResize="0"/>
          <p:nvPr/>
        </p:nvPicPr>
        <p:blipFill>
          <a:blip r:embed="rId6">
            <a:alphaModFix/>
          </a:blip>
          <a:stretch>
            <a:fillRect/>
          </a:stretch>
        </p:blipFill>
        <p:spPr>
          <a:xfrm>
            <a:off x="8149301" y="4289000"/>
            <a:ext cx="3657601" cy="2414333"/>
          </a:xfrm>
          <a:prstGeom prst="rect">
            <a:avLst/>
          </a:prstGeom>
          <a:noFill/>
          <a:ln>
            <a:noFill/>
          </a:ln>
        </p:spPr>
      </p:pic>
      <p:sp>
        <p:nvSpPr>
          <p:cNvPr id="905" name="Google Shape;905;p70"/>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highlight>
                  <a:srgbClr val="5B0F00"/>
                </a:highligh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highlight>
                <a:srgbClr val="5B0F00"/>
              </a:highlight>
              <a:uLnTx/>
              <a:uFillTx/>
              <a:latin typeface="Pacifico"/>
              <a:ea typeface="Pacifico"/>
              <a:cs typeface="Pacifico"/>
              <a:sym typeface="Pacifico"/>
            </a:endParaRP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6863A9E5-74DC-4908-BB34-3018DFAFD57F}"/>
                  </a:ext>
                </a:extLst>
              </p14:cNvPr>
              <p14:cNvContentPartPr/>
              <p14:nvPr/>
            </p14:nvContentPartPr>
            <p14:xfrm>
              <a:off x="2043198" y="5756738"/>
              <a:ext cx="360" cy="360"/>
            </p14:xfrm>
          </p:contentPart>
        </mc:Choice>
        <mc:Fallback xmlns="">
          <p:pic>
            <p:nvPicPr>
              <p:cNvPr id="2" name="Ink 1">
                <a:extLst>
                  <a:ext uri="{FF2B5EF4-FFF2-40B4-BE49-F238E27FC236}">
                    <a16:creationId xmlns:a16="http://schemas.microsoft.com/office/drawing/2014/main" id="{6863A9E5-74DC-4908-BB34-3018DFAFD57F}"/>
                  </a:ext>
                </a:extLst>
              </p:cNvPr>
              <p:cNvPicPr/>
              <p:nvPr/>
            </p:nvPicPr>
            <p:blipFill>
              <a:blip r:embed="rId8"/>
              <a:stretch>
                <a:fillRect/>
              </a:stretch>
            </p:blipFill>
            <p:spPr>
              <a:xfrm>
                <a:off x="2034198" y="57480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A891325D-344E-4AE9-8E0E-4E139B64F778}"/>
                  </a:ext>
                </a:extLst>
              </p14:cNvPr>
              <p14:cNvContentPartPr/>
              <p14:nvPr/>
            </p14:nvContentPartPr>
            <p14:xfrm>
              <a:off x="764838" y="5569898"/>
              <a:ext cx="360" cy="360"/>
            </p14:xfrm>
          </p:contentPart>
        </mc:Choice>
        <mc:Fallback xmlns="">
          <p:pic>
            <p:nvPicPr>
              <p:cNvPr id="3" name="Ink 2">
                <a:extLst>
                  <a:ext uri="{FF2B5EF4-FFF2-40B4-BE49-F238E27FC236}">
                    <a16:creationId xmlns:a16="http://schemas.microsoft.com/office/drawing/2014/main" id="{A891325D-344E-4AE9-8E0E-4E139B64F778}"/>
                  </a:ext>
                </a:extLst>
              </p:cNvPr>
              <p:cNvPicPr/>
              <p:nvPr/>
            </p:nvPicPr>
            <p:blipFill>
              <a:blip r:embed="rId8"/>
              <a:stretch>
                <a:fillRect/>
              </a:stretch>
            </p:blipFill>
            <p:spPr>
              <a:xfrm>
                <a:off x="755838" y="55608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AD5F4F24-53C4-4382-ABB6-AC2E16DBF803}"/>
                  </a:ext>
                </a:extLst>
              </p14:cNvPr>
              <p14:cNvContentPartPr/>
              <p14:nvPr/>
            </p14:nvContentPartPr>
            <p14:xfrm>
              <a:off x="886158" y="5626058"/>
              <a:ext cx="360" cy="360"/>
            </p14:xfrm>
          </p:contentPart>
        </mc:Choice>
        <mc:Fallback xmlns="">
          <p:pic>
            <p:nvPicPr>
              <p:cNvPr id="4" name="Ink 3">
                <a:extLst>
                  <a:ext uri="{FF2B5EF4-FFF2-40B4-BE49-F238E27FC236}">
                    <a16:creationId xmlns:a16="http://schemas.microsoft.com/office/drawing/2014/main" id="{AD5F4F24-53C4-4382-ABB6-AC2E16DBF803}"/>
                  </a:ext>
                </a:extLst>
              </p:cNvPr>
              <p:cNvPicPr/>
              <p:nvPr/>
            </p:nvPicPr>
            <p:blipFill>
              <a:blip r:embed="rId8"/>
              <a:stretch>
                <a:fillRect/>
              </a:stretch>
            </p:blipFill>
            <p:spPr>
              <a:xfrm>
                <a:off x="877158" y="56170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0D4C221-FC8C-4F8E-AE2A-206F0CB2BDB2}"/>
                  </a:ext>
                </a:extLst>
              </p14:cNvPr>
              <p14:cNvContentPartPr/>
              <p14:nvPr/>
            </p14:nvContentPartPr>
            <p14:xfrm>
              <a:off x="1987038" y="4300898"/>
              <a:ext cx="360" cy="360"/>
            </p14:xfrm>
          </p:contentPart>
        </mc:Choice>
        <mc:Fallback xmlns="">
          <p:pic>
            <p:nvPicPr>
              <p:cNvPr id="5" name="Ink 4">
                <a:extLst>
                  <a:ext uri="{FF2B5EF4-FFF2-40B4-BE49-F238E27FC236}">
                    <a16:creationId xmlns:a16="http://schemas.microsoft.com/office/drawing/2014/main" id="{00D4C221-FC8C-4F8E-AE2A-206F0CB2BDB2}"/>
                  </a:ext>
                </a:extLst>
              </p:cNvPr>
              <p:cNvPicPr/>
              <p:nvPr/>
            </p:nvPicPr>
            <p:blipFill>
              <a:blip r:embed="rId8"/>
              <a:stretch>
                <a:fillRect/>
              </a:stretch>
            </p:blipFill>
            <p:spPr>
              <a:xfrm>
                <a:off x="1978398" y="42922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AAE67507-8F3C-4CA3-8B34-12B157FA1704}"/>
                  </a:ext>
                </a:extLst>
              </p14:cNvPr>
              <p14:cNvContentPartPr/>
              <p14:nvPr/>
            </p14:nvContentPartPr>
            <p14:xfrm>
              <a:off x="279558" y="6671138"/>
              <a:ext cx="360" cy="360"/>
            </p14:xfrm>
          </p:contentPart>
        </mc:Choice>
        <mc:Fallback xmlns="">
          <p:pic>
            <p:nvPicPr>
              <p:cNvPr id="6" name="Ink 5">
                <a:extLst>
                  <a:ext uri="{FF2B5EF4-FFF2-40B4-BE49-F238E27FC236}">
                    <a16:creationId xmlns:a16="http://schemas.microsoft.com/office/drawing/2014/main" id="{AAE67507-8F3C-4CA3-8B34-12B157FA1704}"/>
                  </a:ext>
                </a:extLst>
              </p:cNvPr>
              <p:cNvPicPr/>
              <p:nvPr/>
            </p:nvPicPr>
            <p:blipFill>
              <a:blip r:embed="rId8"/>
              <a:stretch>
                <a:fillRect/>
              </a:stretch>
            </p:blipFill>
            <p:spPr>
              <a:xfrm>
                <a:off x="270558" y="66624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51E6F349-565C-4FC5-9878-E96653C6D956}"/>
                  </a:ext>
                </a:extLst>
              </p14:cNvPr>
              <p14:cNvContentPartPr/>
              <p14:nvPr/>
            </p14:nvContentPartPr>
            <p14:xfrm>
              <a:off x="475758" y="6652418"/>
              <a:ext cx="360" cy="360"/>
            </p14:xfrm>
          </p:contentPart>
        </mc:Choice>
        <mc:Fallback xmlns="">
          <p:pic>
            <p:nvPicPr>
              <p:cNvPr id="7" name="Ink 6">
                <a:extLst>
                  <a:ext uri="{FF2B5EF4-FFF2-40B4-BE49-F238E27FC236}">
                    <a16:creationId xmlns:a16="http://schemas.microsoft.com/office/drawing/2014/main" id="{51E6F349-565C-4FC5-9878-E96653C6D956}"/>
                  </a:ext>
                </a:extLst>
              </p:cNvPr>
              <p:cNvPicPr/>
              <p:nvPr/>
            </p:nvPicPr>
            <p:blipFill>
              <a:blip r:embed="rId8"/>
              <a:stretch>
                <a:fillRect/>
              </a:stretch>
            </p:blipFill>
            <p:spPr>
              <a:xfrm>
                <a:off x="466758" y="66437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3BF90051-E88E-4ABF-804F-0DE864B1265A}"/>
                  </a:ext>
                </a:extLst>
              </p14:cNvPr>
              <p14:cNvContentPartPr/>
              <p14:nvPr/>
            </p14:nvContentPartPr>
            <p14:xfrm>
              <a:off x="484758" y="6633698"/>
              <a:ext cx="360" cy="360"/>
            </p14:xfrm>
          </p:contentPart>
        </mc:Choice>
        <mc:Fallback xmlns="">
          <p:pic>
            <p:nvPicPr>
              <p:cNvPr id="8" name="Ink 7">
                <a:extLst>
                  <a:ext uri="{FF2B5EF4-FFF2-40B4-BE49-F238E27FC236}">
                    <a16:creationId xmlns:a16="http://schemas.microsoft.com/office/drawing/2014/main" id="{3BF90051-E88E-4ABF-804F-0DE864B1265A}"/>
                  </a:ext>
                </a:extLst>
              </p:cNvPr>
              <p:cNvPicPr/>
              <p:nvPr/>
            </p:nvPicPr>
            <p:blipFill>
              <a:blip r:embed="rId8"/>
              <a:stretch>
                <a:fillRect/>
              </a:stretch>
            </p:blipFill>
            <p:spPr>
              <a:xfrm>
                <a:off x="475758" y="6625058"/>
                <a:ext cx="18000" cy="1800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71"/>
          <p:cNvPicPr preferRelativeResize="0"/>
          <p:nvPr/>
        </p:nvPicPr>
        <p:blipFill>
          <a:blip r:embed="rId3">
            <a:alphaModFix amt="38000"/>
          </a:blip>
          <a:stretch>
            <a:fillRect/>
          </a:stretch>
        </p:blipFill>
        <p:spPr>
          <a:xfrm>
            <a:off x="7958634" y="624667"/>
            <a:ext cx="3735564" cy="1233933"/>
          </a:xfrm>
          <a:prstGeom prst="rect">
            <a:avLst/>
          </a:prstGeom>
          <a:noFill/>
          <a:ln>
            <a:noFill/>
          </a:ln>
        </p:spPr>
      </p:pic>
      <p:sp>
        <p:nvSpPr>
          <p:cNvPr id="911" name="Google Shape;911;p71"/>
          <p:cNvSpPr txBox="1">
            <a:spLocks noGrp="1"/>
          </p:cNvSpPr>
          <p:nvPr>
            <p:ph type="title"/>
          </p:nvPr>
        </p:nvSpPr>
        <p:spPr>
          <a:xfrm>
            <a:off x="271767" y="72467"/>
            <a:ext cx="11360800" cy="763600"/>
          </a:xfrm>
          <a:prstGeom prst="rect">
            <a:avLst/>
          </a:prstGeom>
        </p:spPr>
        <p:txBody>
          <a:bodyPr spcFirstLastPara="1" wrap="square" lIns="121900" tIns="121900" rIns="121900" bIns="121900" anchor="t" anchorCtr="0">
            <a:noAutofit/>
          </a:bodyPr>
          <a:lstStyle/>
          <a:p>
            <a:r>
              <a:rPr lang="en-US" sz="4000"/>
              <a:t>Data Visualisation and Presentation</a:t>
            </a:r>
            <a:endParaRPr sz="4000"/>
          </a:p>
        </p:txBody>
      </p:sp>
      <p:sp>
        <p:nvSpPr>
          <p:cNvPr id="912" name="Google Shape;912;p71"/>
          <p:cNvSpPr txBox="1"/>
          <p:nvPr/>
        </p:nvSpPr>
        <p:spPr>
          <a:xfrm>
            <a:off x="449400" y="909384"/>
            <a:ext cx="10523600" cy="256540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a:ln>
                  <a:noFill/>
                </a:ln>
                <a:solidFill>
                  <a:srgbClr val="FFFFFF"/>
                </a:solidFill>
                <a:effectLst/>
                <a:uLnTx/>
                <a:uFillTx/>
                <a:latin typeface="Share Tech"/>
                <a:ea typeface="Share Tech"/>
                <a:cs typeface="Share Tech"/>
                <a:sym typeface="Share Tech"/>
              </a:rPr>
              <a:t>Observations:</a:t>
            </a:r>
            <a:endParaRPr kumimoji="0" sz="18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609585" marR="0" lvl="0" indent="-397923" algn="l" defTabSz="1219170" rtl="0" eaLnBrk="1" fontAlgn="auto" latinLnBrk="0" hangingPunct="1">
              <a:lnSpc>
                <a:spcPct val="100000"/>
              </a:lnSpc>
              <a:spcBef>
                <a:spcPts val="0"/>
              </a:spcBef>
              <a:spcAft>
                <a:spcPts val="0"/>
              </a:spcAft>
              <a:buClr>
                <a:srgbClr val="FFFFFF"/>
              </a:buClr>
              <a:buSzPts val="1100"/>
              <a:buFont typeface="Share Tech"/>
              <a:buChar char="●"/>
              <a:tabLst/>
              <a:defRPr/>
            </a:pPr>
            <a:r>
              <a:rPr kumimoji="0" lang="en-US" sz="1467" b="0" i="0" u="none" strike="noStrike" kern="0" cap="none" spc="0" normalizeH="0" baseline="0" noProof="0">
                <a:ln>
                  <a:noFill/>
                </a:ln>
                <a:solidFill>
                  <a:srgbClr val="FFFFFF"/>
                </a:solidFill>
                <a:effectLst/>
                <a:uLnTx/>
                <a:uFillTx/>
                <a:latin typeface="Share Tech"/>
                <a:ea typeface="Share Tech"/>
                <a:cs typeface="Share Tech"/>
                <a:sym typeface="Share Tech"/>
              </a:rPr>
              <a:t>Trend observed</a:t>
            </a: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1219170" marR="0" lvl="1" indent="-397923" algn="l" defTabSz="1219170" rtl="0" eaLnBrk="1" fontAlgn="auto" latinLnBrk="0" hangingPunct="1">
              <a:lnSpc>
                <a:spcPct val="100000"/>
              </a:lnSpc>
              <a:spcBef>
                <a:spcPts val="0"/>
              </a:spcBef>
              <a:spcAft>
                <a:spcPts val="0"/>
              </a:spcAft>
              <a:buClr>
                <a:srgbClr val="FFFFFF"/>
              </a:buClr>
              <a:buSzPts val="1100"/>
              <a:buFont typeface="Share Tech"/>
              <a:buChar char="○"/>
              <a:tabLst/>
              <a:defRPr/>
            </a:pPr>
            <a:r>
              <a:rPr kumimoji="0" lang="en-US" sz="1467" b="0" i="0" u="none" strike="noStrike" kern="0" cap="none" spc="0" normalizeH="0" baseline="0" noProof="0">
                <a:ln>
                  <a:noFill/>
                </a:ln>
                <a:solidFill>
                  <a:srgbClr val="FFFFFF"/>
                </a:solidFill>
                <a:effectLst/>
                <a:uLnTx/>
                <a:uFillTx/>
                <a:latin typeface="Share Tech"/>
                <a:ea typeface="Share Tech"/>
                <a:cs typeface="Share Tech"/>
                <a:sym typeface="Share Tech"/>
              </a:rPr>
              <a:t>As the amount of volatile acidity reduces, the quality of wine goes up.</a:t>
            </a: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1219170" marR="0" lvl="1" indent="-397923" algn="l" defTabSz="1219170" rtl="0" eaLnBrk="1" fontAlgn="auto" latinLnBrk="0" hangingPunct="1">
              <a:lnSpc>
                <a:spcPct val="100000"/>
              </a:lnSpc>
              <a:spcBef>
                <a:spcPts val="0"/>
              </a:spcBef>
              <a:spcAft>
                <a:spcPts val="0"/>
              </a:spcAft>
              <a:buClr>
                <a:srgbClr val="FFFFFF"/>
              </a:buClr>
              <a:buSzPts val="1100"/>
              <a:buFont typeface="Share Tech"/>
              <a:buChar char="○"/>
              <a:tabLst/>
              <a:defRPr/>
            </a:pPr>
            <a:r>
              <a:rPr kumimoji="0" lang="en-US" sz="1467" b="0" i="0" u="none" strike="noStrike" kern="0" cap="none" spc="0" normalizeH="0" baseline="0" noProof="0">
                <a:ln>
                  <a:noFill/>
                </a:ln>
                <a:solidFill>
                  <a:srgbClr val="FFFFFF"/>
                </a:solidFill>
                <a:effectLst/>
                <a:uLnTx/>
                <a:uFillTx/>
                <a:latin typeface="Share Tech"/>
                <a:ea typeface="Share Tech"/>
                <a:cs typeface="Share Tech"/>
                <a:sym typeface="Share Tech"/>
              </a:rPr>
              <a:t>Wine quality rating of 8 has a volatile acidity range of 0.26 to 0.73, and a median of 0.37.</a:t>
            </a: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1219170" marR="0" lvl="1" indent="-397923" algn="l" defTabSz="1219170" rtl="0" eaLnBrk="1" fontAlgn="auto" latinLnBrk="0" hangingPunct="1">
              <a:lnSpc>
                <a:spcPct val="100000"/>
              </a:lnSpc>
              <a:spcBef>
                <a:spcPts val="0"/>
              </a:spcBef>
              <a:spcAft>
                <a:spcPts val="0"/>
              </a:spcAft>
              <a:buClr>
                <a:srgbClr val="FFFFFF"/>
              </a:buClr>
              <a:buSzPts val="1100"/>
              <a:buFont typeface="Share Tech"/>
              <a:buChar char="○"/>
              <a:tabLst/>
              <a:defRPr/>
            </a:pPr>
            <a:r>
              <a:rPr kumimoji="0" lang="en-US" sz="1467" b="0" i="0" u="none" strike="noStrike" kern="0" cap="none" spc="0" normalizeH="0" baseline="0" noProof="0">
                <a:ln>
                  <a:noFill/>
                </a:ln>
                <a:solidFill>
                  <a:srgbClr val="FFFFFF"/>
                </a:solidFill>
                <a:effectLst/>
                <a:uLnTx/>
                <a:uFillTx/>
                <a:latin typeface="Share Tech"/>
                <a:ea typeface="Share Tech"/>
                <a:cs typeface="Share Tech"/>
                <a:sym typeface="Share Tech"/>
              </a:rPr>
              <a:t>A higher quality wine is associated with lower volatile acidity levels. It makes sense, as volatile acidity is an indicator of spoilage and could give rise to unpleasant aromas  —  consistent with our domain knowledge. </a:t>
            </a: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609585" algn="l" defTabSz="1219170" rtl="0" eaLnBrk="1" fontAlgn="auto" latinLnBrk="0" hangingPunct="1">
              <a:lnSpc>
                <a:spcPct val="100000"/>
              </a:lnSpc>
              <a:spcBef>
                <a:spcPts val="0"/>
              </a:spcBef>
              <a:spcAft>
                <a:spcPts val="0"/>
              </a:spcAft>
              <a:buClr>
                <a:srgbClr val="000000"/>
              </a:buClr>
              <a:buSzTx/>
              <a:buFontTx/>
              <a:buNone/>
              <a:tabLst/>
              <a:defRPr/>
            </a:pPr>
            <a:r>
              <a:rPr kumimoji="0" lang="en-US" sz="1467" b="0" i="0" u="none" strike="noStrike" kern="0" cap="none" spc="0" normalizeH="0" baseline="0" noProof="0">
                <a:ln>
                  <a:noFill/>
                </a:ln>
                <a:solidFill>
                  <a:srgbClr val="FFFFFF"/>
                </a:solidFill>
                <a:effectLst/>
                <a:uLnTx/>
                <a:uFillTx/>
                <a:latin typeface="Share Tech"/>
                <a:ea typeface="Share Tech"/>
                <a:cs typeface="Share Tech"/>
                <a:sym typeface="Share Tech"/>
              </a:rPr>
              <a:t>	</a:t>
            </a: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121917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FFFFFF"/>
              </a:solidFill>
              <a:effectLst/>
              <a:uLnTx/>
              <a:uFillTx/>
              <a:latin typeface="Share Tech"/>
              <a:ea typeface="Share Tech"/>
              <a:cs typeface="Share Tech"/>
              <a:sym typeface="Share Tech"/>
            </a:endParaRPr>
          </a:p>
        </p:txBody>
      </p:sp>
      <p:pic>
        <p:nvPicPr>
          <p:cNvPr id="913" name="Google Shape;913;p71"/>
          <p:cNvPicPr preferRelativeResize="0"/>
          <p:nvPr/>
        </p:nvPicPr>
        <p:blipFill>
          <a:blip r:embed="rId4">
            <a:alphaModFix/>
          </a:blip>
          <a:stretch>
            <a:fillRect/>
          </a:stretch>
        </p:blipFill>
        <p:spPr>
          <a:xfrm>
            <a:off x="3291200" y="2883234"/>
            <a:ext cx="5732469" cy="3801365"/>
          </a:xfrm>
          <a:prstGeom prst="rect">
            <a:avLst/>
          </a:prstGeom>
          <a:noFill/>
          <a:ln>
            <a:noFill/>
          </a:ln>
        </p:spPr>
      </p:pic>
      <p:sp>
        <p:nvSpPr>
          <p:cNvPr id="914" name="Google Shape;914;p71"/>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72"/>
          <p:cNvSpPr txBox="1">
            <a:spLocks noGrp="1"/>
          </p:cNvSpPr>
          <p:nvPr>
            <p:ph type="title"/>
          </p:nvPr>
        </p:nvSpPr>
        <p:spPr>
          <a:xfrm>
            <a:off x="281633" y="13267"/>
            <a:ext cx="11360800" cy="763600"/>
          </a:xfrm>
          <a:prstGeom prst="rect">
            <a:avLst/>
          </a:prstGeom>
        </p:spPr>
        <p:txBody>
          <a:bodyPr spcFirstLastPara="1" wrap="square" lIns="121900" tIns="121900" rIns="121900" bIns="121900" anchor="t" anchorCtr="0">
            <a:noAutofit/>
          </a:bodyPr>
          <a:lstStyle/>
          <a:p>
            <a:r>
              <a:rPr lang="en-US" sz="3867" dirty="0"/>
              <a:t>Data </a:t>
            </a:r>
            <a:r>
              <a:rPr lang="en-US" sz="3867" dirty="0" err="1"/>
              <a:t>Visualisation</a:t>
            </a:r>
            <a:r>
              <a:rPr lang="en-US" sz="3867" dirty="0"/>
              <a:t> and Presentation</a:t>
            </a:r>
            <a:endParaRPr dirty="0"/>
          </a:p>
        </p:txBody>
      </p:sp>
      <p:sp>
        <p:nvSpPr>
          <p:cNvPr id="920" name="Google Shape;920;p72"/>
          <p:cNvSpPr txBox="1">
            <a:spLocks noGrp="1"/>
          </p:cNvSpPr>
          <p:nvPr>
            <p:ph type="body" idx="1"/>
          </p:nvPr>
        </p:nvSpPr>
        <p:spPr>
          <a:xfrm>
            <a:off x="281633" y="917767"/>
            <a:ext cx="4277200" cy="5458000"/>
          </a:xfrm>
          <a:prstGeom prst="rect">
            <a:avLst/>
          </a:prstGeom>
        </p:spPr>
        <p:txBody>
          <a:bodyPr spcFirstLastPara="1" wrap="square" lIns="121900" tIns="121900" rIns="121900" bIns="121900" anchor="t" anchorCtr="0">
            <a:noAutofit/>
          </a:bodyPr>
          <a:lstStyle/>
          <a:p>
            <a:pPr marL="0" indent="0">
              <a:buNone/>
            </a:pPr>
            <a:r>
              <a:rPr lang="en-US" sz="1867" u="sng" dirty="0">
                <a:latin typeface="Share Tech"/>
                <a:ea typeface="Share Tech"/>
                <a:cs typeface="Share Tech"/>
                <a:sym typeface="Share Tech"/>
              </a:rPr>
              <a:t>Correlation Heatmap</a:t>
            </a:r>
            <a:endParaRPr sz="1867" u="sng" dirty="0">
              <a:latin typeface="Share Tech"/>
              <a:ea typeface="Share Tech"/>
              <a:cs typeface="Share Tech"/>
              <a:sym typeface="Share Tech"/>
            </a:endParaRPr>
          </a:p>
          <a:p>
            <a:pPr marL="0" indent="0">
              <a:buNone/>
            </a:pPr>
            <a:endParaRPr sz="1867" u="sng" dirty="0">
              <a:latin typeface="Share Tech"/>
              <a:ea typeface="Share Tech"/>
              <a:cs typeface="Share Tech"/>
              <a:sym typeface="Share Tech"/>
            </a:endParaRPr>
          </a:p>
          <a:p>
            <a:pPr indent="-389457">
              <a:buSzPts val="1000"/>
              <a:buFont typeface="Share Tech"/>
              <a:buChar char="●"/>
            </a:pPr>
            <a:r>
              <a:rPr lang="en-US" sz="1333" dirty="0">
                <a:latin typeface="Share Tech"/>
                <a:ea typeface="Share Tech"/>
                <a:cs typeface="Share Tech"/>
                <a:sym typeface="Share Tech"/>
              </a:rPr>
              <a:t>Correlation depicts a relationship or connection between 2 factors.  A coefficient of 1 shows a perfectly positive correlation, whilst a -1 shows a perfectly negative correlation, and a value close to 0 shows no relationship between the 2 factors</a:t>
            </a:r>
            <a:endParaRPr sz="1333" dirty="0">
              <a:latin typeface="Share Tech"/>
              <a:ea typeface="Share Tech"/>
              <a:cs typeface="Share Tech"/>
              <a:sym typeface="Share Tech"/>
            </a:endParaRPr>
          </a:p>
          <a:p>
            <a:pPr marL="0" indent="0">
              <a:buNone/>
            </a:pPr>
            <a:endParaRPr sz="1333" dirty="0">
              <a:latin typeface="Share Tech"/>
              <a:ea typeface="Share Tech"/>
              <a:cs typeface="Share Tech"/>
              <a:sym typeface="Share Tech"/>
            </a:endParaRPr>
          </a:p>
          <a:p>
            <a:pPr indent="-389457">
              <a:buSzPts val="1000"/>
              <a:buFont typeface="Share Tech"/>
              <a:buChar char="●"/>
            </a:pPr>
            <a:r>
              <a:rPr lang="en-US" sz="1333" dirty="0">
                <a:latin typeface="Share Tech"/>
                <a:ea typeface="Share Tech"/>
                <a:cs typeface="Share Tech"/>
                <a:sym typeface="Share Tech"/>
              </a:rPr>
              <a:t>From the chart, in ranking of the highest correlation with “quality”, these variables are:</a:t>
            </a:r>
            <a:endParaRPr sz="1333" dirty="0">
              <a:latin typeface="Share Tech"/>
              <a:ea typeface="Share Tech"/>
              <a:cs typeface="Share Tech"/>
              <a:sym typeface="Share Tech"/>
            </a:endParaRPr>
          </a:p>
          <a:p>
            <a:pPr marL="0" indent="0">
              <a:buNone/>
            </a:pPr>
            <a:endParaRPr sz="1333" dirty="0">
              <a:latin typeface="Share Tech"/>
              <a:ea typeface="Share Tech"/>
              <a:cs typeface="Share Tech"/>
              <a:sym typeface="Share Tech"/>
            </a:endParaRPr>
          </a:p>
          <a:p>
            <a:pPr marL="1219170" indent="-372524">
              <a:buSzPts val="800"/>
              <a:buFont typeface="Share Tech"/>
              <a:buAutoNum type="arabicPeriod"/>
            </a:pPr>
            <a:r>
              <a:rPr lang="en-US" sz="1067" dirty="0">
                <a:latin typeface="Share Tech"/>
                <a:ea typeface="Share Tech"/>
                <a:cs typeface="Share Tech"/>
                <a:sym typeface="Share Tech"/>
              </a:rPr>
              <a:t>Alcohol : 0.48</a:t>
            </a:r>
            <a:endParaRPr sz="1067" dirty="0">
              <a:latin typeface="Share Tech"/>
              <a:ea typeface="Share Tech"/>
              <a:cs typeface="Share Tech"/>
              <a:sym typeface="Share Tech"/>
            </a:endParaRPr>
          </a:p>
          <a:p>
            <a:pPr marL="1219170" indent="-372524">
              <a:buSzPts val="800"/>
              <a:buFont typeface="Share Tech"/>
              <a:buAutoNum type="arabicPeriod"/>
            </a:pPr>
            <a:r>
              <a:rPr lang="en-US" sz="1067" dirty="0">
                <a:latin typeface="Share Tech"/>
                <a:ea typeface="Share Tech"/>
                <a:cs typeface="Share Tech"/>
                <a:sym typeface="Share Tech"/>
              </a:rPr>
              <a:t>Volatile acidity : -0.39</a:t>
            </a:r>
            <a:endParaRPr sz="1067" dirty="0">
              <a:latin typeface="Share Tech"/>
              <a:ea typeface="Share Tech"/>
              <a:cs typeface="Share Tech"/>
              <a:sym typeface="Share Tech"/>
            </a:endParaRPr>
          </a:p>
          <a:p>
            <a:pPr marL="1219170" indent="-372524">
              <a:buSzPts val="800"/>
              <a:buFont typeface="Share Tech"/>
              <a:buAutoNum type="arabicPeriod"/>
            </a:pPr>
            <a:r>
              <a:rPr lang="en-US" sz="1067" dirty="0">
                <a:latin typeface="Share Tech"/>
                <a:ea typeface="Share Tech"/>
                <a:cs typeface="Share Tech"/>
                <a:sym typeface="Share Tech"/>
              </a:rPr>
              <a:t>Sulphates : 0.25</a:t>
            </a:r>
            <a:endParaRPr sz="1067" dirty="0">
              <a:latin typeface="Share Tech"/>
              <a:ea typeface="Share Tech"/>
              <a:cs typeface="Share Tech"/>
              <a:sym typeface="Share Tech"/>
            </a:endParaRPr>
          </a:p>
          <a:p>
            <a:pPr marL="1219170" indent="-372524">
              <a:buSzPts val="800"/>
              <a:buFont typeface="Share Tech"/>
              <a:buAutoNum type="arabicPeriod"/>
            </a:pPr>
            <a:r>
              <a:rPr lang="en-US" sz="1067" dirty="0">
                <a:latin typeface="Share Tech"/>
                <a:ea typeface="Share Tech"/>
                <a:cs typeface="Share Tech"/>
                <a:sym typeface="Share Tech"/>
              </a:rPr>
              <a:t>Citric acid : 0.23</a:t>
            </a:r>
            <a:endParaRPr sz="1067" dirty="0">
              <a:latin typeface="Share Tech"/>
              <a:ea typeface="Share Tech"/>
              <a:cs typeface="Share Tech"/>
              <a:sym typeface="Share Tech"/>
            </a:endParaRPr>
          </a:p>
          <a:p>
            <a:pPr marL="1219170" indent="-372524">
              <a:buSzPts val="800"/>
              <a:buFont typeface="Share Tech"/>
              <a:buAutoNum type="arabicPeriod"/>
            </a:pPr>
            <a:r>
              <a:rPr lang="en-US" sz="1067" dirty="0">
                <a:latin typeface="Share Tech"/>
                <a:ea typeface="Share Tech"/>
                <a:cs typeface="Share Tech"/>
                <a:sym typeface="Share Tech"/>
              </a:rPr>
              <a:t>Total Sulfur dioxide : - 0.19</a:t>
            </a:r>
            <a:endParaRPr sz="1067" dirty="0">
              <a:latin typeface="Share Tech"/>
              <a:ea typeface="Share Tech"/>
              <a:cs typeface="Share Tech"/>
              <a:sym typeface="Share Tech"/>
            </a:endParaRPr>
          </a:p>
          <a:p>
            <a:pPr marL="1219170" indent="-372524">
              <a:buSzPts val="800"/>
              <a:buFont typeface="Share Tech"/>
              <a:buAutoNum type="arabicPeriod"/>
            </a:pPr>
            <a:r>
              <a:rPr lang="en-US" sz="1067" dirty="0">
                <a:latin typeface="Share Tech"/>
                <a:ea typeface="Share Tech"/>
                <a:cs typeface="Share Tech"/>
                <a:sym typeface="Share Tech"/>
              </a:rPr>
              <a:t>Density : -0.17</a:t>
            </a:r>
            <a:endParaRPr sz="1067" dirty="0">
              <a:latin typeface="Share Tech"/>
              <a:ea typeface="Share Tech"/>
              <a:cs typeface="Share Tech"/>
              <a:sym typeface="Share Tech"/>
            </a:endParaRPr>
          </a:p>
          <a:p>
            <a:pPr marL="1219170" indent="-372524">
              <a:buSzPts val="800"/>
              <a:buFont typeface="Share Tech"/>
              <a:buAutoNum type="arabicPeriod"/>
            </a:pPr>
            <a:r>
              <a:rPr lang="en-US" sz="1067" dirty="0">
                <a:latin typeface="Share Tech"/>
                <a:ea typeface="Share Tech"/>
                <a:cs typeface="Share Tech"/>
                <a:sym typeface="Share Tech"/>
              </a:rPr>
              <a:t>Chlorides : - 0.13</a:t>
            </a:r>
            <a:endParaRPr sz="1067" dirty="0">
              <a:latin typeface="Share Tech"/>
              <a:ea typeface="Share Tech"/>
              <a:cs typeface="Share Tech"/>
              <a:sym typeface="Share Tech"/>
            </a:endParaRPr>
          </a:p>
          <a:p>
            <a:pPr marL="1219170" indent="-372524">
              <a:buSzPts val="800"/>
              <a:buFont typeface="Share Tech"/>
              <a:buAutoNum type="arabicPeriod"/>
            </a:pPr>
            <a:r>
              <a:rPr lang="en-US" sz="1067" dirty="0">
                <a:latin typeface="Share Tech"/>
                <a:ea typeface="Share Tech"/>
                <a:cs typeface="Share Tech"/>
                <a:sym typeface="Share Tech"/>
              </a:rPr>
              <a:t>Fixed acidity : 0.12</a:t>
            </a:r>
            <a:endParaRPr sz="1067" dirty="0">
              <a:latin typeface="Share Tech"/>
              <a:ea typeface="Share Tech"/>
              <a:cs typeface="Share Tech"/>
              <a:sym typeface="Share Tech"/>
            </a:endParaRPr>
          </a:p>
          <a:p>
            <a:pPr marL="1219170" indent="-372524">
              <a:buSzPts val="800"/>
              <a:buFont typeface="Share Tech"/>
              <a:buAutoNum type="arabicPeriod"/>
            </a:pPr>
            <a:r>
              <a:rPr lang="en-US" sz="1067" dirty="0">
                <a:latin typeface="Share Tech"/>
                <a:ea typeface="Share Tech"/>
                <a:cs typeface="Share Tech"/>
                <a:sym typeface="Share Tech"/>
              </a:rPr>
              <a:t>pH : -0.058</a:t>
            </a:r>
            <a:endParaRPr sz="1067" dirty="0">
              <a:latin typeface="Share Tech"/>
              <a:ea typeface="Share Tech"/>
              <a:cs typeface="Share Tech"/>
              <a:sym typeface="Share Tech"/>
            </a:endParaRPr>
          </a:p>
          <a:p>
            <a:pPr marL="1219170" indent="-372524">
              <a:buSzPts val="800"/>
              <a:buFont typeface="Share Tech"/>
              <a:buAutoNum type="arabicPeriod"/>
            </a:pPr>
            <a:r>
              <a:rPr lang="en-US" sz="1067" dirty="0">
                <a:latin typeface="Share Tech"/>
                <a:ea typeface="Share Tech"/>
                <a:cs typeface="Share Tech"/>
                <a:sym typeface="Share Tech"/>
              </a:rPr>
              <a:t>Free Sulfur Dioxide : -0.051</a:t>
            </a:r>
            <a:endParaRPr sz="1067" dirty="0">
              <a:latin typeface="Share Tech"/>
              <a:ea typeface="Share Tech"/>
              <a:cs typeface="Share Tech"/>
              <a:sym typeface="Share Tech"/>
            </a:endParaRPr>
          </a:p>
          <a:p>
            <a:pPr marL="1219170" indent="-372524">
              <a:buSzPts val="800"/>
              <a:buFont typeface="Share Tech"/>
              <a:buAutoNum type="arabicPeriod"/>
            </a:pPr>
            <a:r>
              <a:rPr lang="en-US" sz="1067" dirty="0">
                <a:latin typeface="Share Tech"/>
                <a:ea typeface="Share Tech"/>
                <a:cs typeface="Share Tech"/>
                <a:sym typeface="Share Tech"/>
              </a:rPr>
              <a:t>Residual Sugar : 0.014</a:t>
            </a:r>
            <a:endParaRPr sz="1067" dirty="0">
              <a:latin typeface="Share Tech"/>
              <a:ea typeface="Share Tech"/>
              <a:cs typeface="Share Tech"/>
              <a:sym typeface="Share Tech"/>
            </a:endParaRPr>
          </a:p>
        </p:txBody>
      </p:sp>
      <p:pic>
        <p:nvPicPr>
          <p:cNvPr id="921" name="Google Shape;921;p72"/>
          <p:cNvPicPr preferRelativeResize="0"/>
          <p:nvPr/>
        </p:nvPicPr>
        <p:blipFill>
          <a:blip r:embed="rId3">
            <a:alphaModFix/>
          </a:blip>
          <a:stretch>
            <a:fillRect/>
          </a:stretch>
        </p:blipFill>
        <p:spPr>
          <a:xfrm>
            <a:off x="4884468" y="776867"/>
            <a:ext cx="7154033" cy="5598900"/>
          </a:xfrm>
          <a:prstGeom prst="rect">
            <a:avLst/>
          </a:prstGeom>
          <a:noFill/>
          <a:ln>
            <a:noFill/>
          </a:ln>
        </p:spPr>
      </p:pic>
      <p:sp>
        <p:nvSpPr>
          <p:cNvPr id="922" name="Google Shape;922;p72"/>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27" name="Google Shape;927;p73"/>
          <p:cNvPicPr preferRelativeResize="0"/>
          <p:nvPr/>
        </p:nvPicPr>
        <p:blipFill>
          <a:blip r:embed="rId3">
            <a:alphaModFix amt="45000"/>
          </a:blip>
          <a:stretch>
            <a:fillRect/>
          </a:stretch>
        </p:blipFill>
        <p:spPr>
          <a:xfrm>
            <a:off x="1589600" y="711200"/>
            <a:ext cx="8847232" cy="4976565"/>
          </a:xfrm>
          <a:prstGeom prst="rect">
            <a:avLst/>
          </a:prstGeom>
          <a:noFill/>
          <a:ln>
            <a:noFill/>
          </a:ln>
        </p:spPr>
      </p:pic>
      <p:sp>
        <p:nvSpPr>
          <p:cNvPr id="928" name="Google Shape;928;p73"/>
          <p:cNvSpPr txBox="1">
            <a:spLocks noGrp="1"/>
          </p:cNvSpPr>
          <p:nvPr>
            <p:ph type="title"/>
          </p:nvPr>
        </p:nvSpPr>
        <p:spPr>
          <a:xfrm>
            <a:off x="616800" y="289600"/>
            <a:ext cx="10962800" cy="763600"/>
          </a:xfrm>
          <a:prstGeom prst="rect">
            <a:avLst/>
          </a:prstGeom>
        </p:spPr>
        <p:txBody>
          <a:bodyPr spcFirstLastPara="1" wrap="square" lIns="121900" tIns="121900" rIns="121900" bIns="121900" anchor="t" anchorCtr="0">
            <a:noAutofit/>
          </a:bodyPr>
          <a:lstStyle/>
          <a:p>
            <a:r>
              <a:rPr lang="en-US" sz="3867"/>
              <a:t>Data Visualisation and Presentation</a:t>
            </a:r>
            <a:endParaRPr/>
          </a:p>
        </p:txBody>
      </p:sp>
      <p:sp>
        <p:nvSpPr>
          <p:cNvPr id="929" name="Google Shape;929;p73"/>
          <p:cNvSpPr txBox="1"/>
          <p:nvPr/>
        </p:nvSpPr>
        <p:spPr>
          <a:xfrm>
            <a:off x="1332133" y="1539334"/>
            <a:ext cx="9749200" cy="3570168"/>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a:ln>
                  <a:noFill/>
                </a:ln>
                <a:solidFill>
                  <a:srgbClr val="FFFFFF"/>
                </a:solidFill>
                <a:effectLst/>
                <a:uLnTx/>
                <a:uFillTx/>
                <a:latin typeface="Share Tech"/>
                <a:ea typeface="Share Tech"/>
                <a:cs typeface="Share Tech"/>
                <a:sym typeface="Share Tech"/>
              </a:rPr>
              <a:t>Conclusion:</a:t>
            </a:r>
            <a:endParaRPr kumimoji="0" sz="2400"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609585" marR="0" lvl="0" indent="-457189" algn="l" defTabSz="1219170" rtl="0" eaLnBrk="1" fontAlgn="auto" latinLnBrk="0" hangingPunct="1">
              <a:lnSpc>
                <a:spcPct val="100000"/>
              </a:lnSpc>
              <a:spcBef>
                <a:spcPts val="0"/>
              </a:spcBef>
              <a:spcAft>
                <a:spcPts val="0"/>
              </a:spcAft>
              <a:buClr>
                <a:srgbClr val="FFFFFF"/>
              </a:buClr>
              <a:buSzPts val="1800"/>
              <a:buFont typeface="Share Tech"/>
              <a:buChar char="●"/>
              <a:tabLst/>
              <a:defRPr/>
            </a:pPr>
            <a:r>
              <a:rPr kumimoji="0" lang="en-US" sz="2400" b="0" i="0" u="none" strike="noStrike" kern="0" cap="none" spc="0" normalizeH="0" baseline="0" noProof="0">
                <a:ln>
                  <a:noFill/>
                </a:ln>
                <a:solidFill>
                  <a:srgbClr val="FFFFFF"/>
                </a:solidFill>
                <a:effectLst/>
                <a:uLnTx/>
                <a:uFillTx/>
                <a:latin typeface="Share Tech"/>
                <a:ea typeface="Share Tech"/>
                <a:cs typeface="Share Tech"/>
                <a:sym typeface="Share Tech"/>
              </a:rPr>
              <a:t>Alcohol, sulphates and citric acid seem to have a positive relationship with quality</a:t>
            </a:r>
            <a:endParaRPr kumimoji="0" sz="2400"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609585" marR="0" lvl="0" indent="-457189" algn="l" defTabSz="1219170" rtl="0" eaLnBrk="1" fontAlgn="auto" latinLnBrk="0" hangingPunct="1">
              <a:lnSpc>
                <a:spcPct val="100000"/>
              </a:lnSpc>
              <a:spcBef>
                <a:spcPts val="0"/>
              </a:spcBef>
              <a:spcAft>
                <a:spcPts val="0"/>
              </a:spcAft>
              <a:buClr>
                <a:srgbClr val="FFFFFF"/>
              </a:buClr>
              <a:buSzPts val="1800"/>
              <a:buFont typeface="Share Tech"/>
              <a:buChar char="●"/>
              <a:tabLst/>
              <a:defRPr/>
            </a:pPr>
            <a:r>
              <a:rPr kumimoji="0" lang="en-US" sz="2400" b="0" i="0" u="none" strike="noStrike" kern="0" cap="none" spc="0" normalizeH="0" baseline="0" noProof="0">
                <a:ln>
                  <a:noFill/>
                </a:ln>
                <a:solidFill>
                  <a:srgbClr val="FFFFFF"/>
                </a:solidFill>
                <a:effectLst/>
                <a:uLnTx/>
                <a:uFillTx/>
                <a:latin typeface="Share Tech"/>
                <a:ea typeface="Share Tech"/>
                <a:cs typeface="Share Tech"/>
                <a:sym typeface="Share Tech"/>
              </a:rPr>
              <a:t>Volatile acidity has a negative relationship with quality</a:t>
            </a:r>
            <a:endParaRPr kumimoji="0" sz="2400"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609585" marR="0" lvl="0" indent="-457189" algn="l" defTabSz="1219170" rtl="0" eaLnBrk="1" fontAlgn="auto" latinLnBrk="0" hangingPunct="1">
              <a:lnSpc>
                <a:spcPct val="100000"/>
              </a:lnSpc>
              <a:spcBef>
                <a:spcPts val="0"/>
              </a:spcBef>
              <a:spcAft>
                <a:spcPts val="0"/>
              </a:spcAft>
              <a:buClr>
                <a:srgbClr val="FFFFFF"/>
              </a:buClr>
              <a:buSzPts val="1800"/>
              <a:buFont typeface="Share Tech"/>
              <a:buChar char="●"/>
              <a:tabLst/>
              <a:defRPr/>
            </a:pPr>
            <a:r>
              <a:rPr kumimoji="0" lang="en-US" sz="2400" b="0" i="0" u="none" strike="noStrike" kern="0" cap="none" spc="0" normalizeH="0" baseline="0" noProof="0">
                <a:ln>
                  <a:noFill/>
                </a:ln>
                <a:solidFill>
                  <a:srgbClr val="FFFFFF"/>
                </a:solidFill>
                <a:effectLst/>
                <a:uLnTx/>
                <a:uFillTx/>
                <a:latin typeface="Share Tech"/>
                <a:ea typeface="Share Tech"/>
                <a:cs typeface="Share Tech"/>
                <a:sym typeface="Share Tech"/>
              </a:rPr>
              <a:t>The remaining chemical properties do not seem to have significant impact on quality</a:t>
            </a:r>
            <a:endParaRPr kumimoji="0" sz="2400"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FFFFFF"/>
              </a:solidFill>
              <a:effectLst/>
              <a:uLnTx/>
              <a:uFillTx/>
              <a:latin typeface="Share Tech"/>
              <a:ea typeface="Share Tech"/>
              <a:cs typeface="Share Tech"/>
              <a:sym typeface="Share Tech"/>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FFFFFF"/>
              </a:solidFill>
              <a:effectLst/>
              <a:uLnTx/>
              <a:uFillTx/>
              <a:latin typeface="Share Tech"/>
              <a:ea typeface="Share Tech"/>
              <a:cs typeface="Share Tech"/>
              <a:sym typeface="Share Tech"/>
            </a:endParaRPr>
          </a:p>
        </p:txBody>
      </p:sp>
      <p:sp>
        <p:nvSpPr>
          <p:cNvPr id="930" name="Google Shape;930;p73"/>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a:ln>
                  <a:noFill/>
                </a:ln>
                <a:solidFill>
                  <a:srgbClr val="FFFFFF"/>
                </a:solidFill>
                <a:effectLst/>
                <a:uLnTx/>
                <a:uFillTx/>
                <a:latin typeface="Pacifico"/>
                <a:ea typeface="Pacifico"/>
                <a:cs typeface="Pacifico"/>
                <a:sym typeface="Pacifico"/>
              </a:rPr>
              <a:t>John</a:t>
            </a:r>
            <a:endParaRPr kumimoji="0" sz="1867" b="1" i="0" u="none" strike="noStrike" kern="0" cap="none" spc="0" normalizeH="0" baseline="0" noProof="0">
              <a:ln>
                <a:noFill/>
              </a:ln>
              <a:solidFill>
                <a:srgbClr val="FFFFFF"/>
              </a:solidFill>
              <a:effectLst/>
              <a:uLnTx/>
              <a:uFillTx/>
              <a:latin typeface="Pacifico"/>
              <a:ea typeface="Pacifico"/>
              <a:cs typeface="Pacifico"/>
              <a:sym typeface="Pacific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936" name="Google Shape;936;p74"/>
          <p:cNvPicPr preferRelativeResize="0"/>
          <p:nvPr/>
        </p:nvPicPr>
        <p:blipFill rotWithShape="1">
          <a:blip r:embed="rId3">
            <a:alphaModFix amt="28000"/>
          </a:blip>
          <a:srcRect l="12483" r="12945"/>
          <a:stretch/>
        </p:blipFill>
        <p:spPr>
          <a:xfrm>
            <a:off x="9034067" y="-16"/>
            <a:ext cx="3157933" cy="6858000"/>
          </a:xfrm>
          <a:prstGeom prst="rect">
            <a:avLst/>
          </a:prstGeom>
          <a:noFill/>
          <a:ln>
            <a:noFill/>
          </a:ln>
        </p:spPr>
      </p:pic>
      <p:sp>
        <p:nvSpPr>
          <p:cNvPr id="937" name="Google Shape;937;p74"/>
          <p:cNvSpPr txBox="1">
            <a:spLocks noGrp="1"/>
          </p:cNvSpPr>
          <p:nvPr>
            <p:ph type="title"/>
          </p:nvPr>
        </p:nvSpPr>
        <p:spPr>
          <a:xfrm>
            <a:off x="2695848" y="324573"/>
            <a:ext cx="7844400" cy="1642000"/>
          </a:xfrm>
          <a:prstGeom prst="rect">
            <a:avLst/>
          </a:prstGeom>
          <a:noFill/>
          <a:ln>
            <a:noFill/>
          </a:ln>
        </p:spPr>
        <p:txBody>
          <a:bodyPr spcFirstLastPara="1" wrap="square" lIns="121900" tIns="121900" rIns="121900" bIns="121900" anchor="t" anchorCtr="0">
            <a:noAutofit/>
          </a:bodyPr>
          <a:lstStyle/>
          <a:p>
            <a:pPr algn="ctr"/>
            <a:r>
              <a:rPr lang="en-US" b="1" dirty="0">
                <a:latin typeface="Share Tech" panose="020B0604020202020204" charset="0"/>
                <a:ea typeface="Arial Rounded"/>
                <a:cs typeface="Arial Rounded"/>
                <a:sym typeface="Arial Rounded"/>
              </a:rPr>
              <a:t>Data Science Methodology</a:t>
            </a:r>
            <a:br>
              <a:rPr lang="en-US" b="1" dirty="0">
                <a:latin typeface="Share Tech" panose="020B0604020202020204" charset="0"/>
                <a:ea typeface="Arial Rounded"/>
                <a:cs typeface="Arial Rounded"/>
                <a:sym typeface="Arial Rounded"/>
              </a:rPr>
            </a:br>
            <a:r>
              <a:rPr lang="en-US" b="1" dirty="0">
                <a:latin typeface="Share Tech" panose="020B0604020202020204" charset="0"/>
                <a:ea typeface="Arial Rounded"/>
                <a:cs typeface="Arial Rounded"/>
                <a:sym typeface="Arial Rounded"/>
              </a:rPr>
              <a:t>5 stages in Data Science</a:t>
            </a:r>
            <a:endParaRPr lang="en-US" dirty="0">
              <a:latin typeface="Share Tech" panose="020B0604020202020204" charset="0"/>
            </a:endParaRPr>
          </a:p>
        </p:txBody>
      </p:sp>
      <p:pic>
        <p:nvPicPr>
          <p:cNvPr id="943" name="Google Shape;943;p74"/>
          <p:cNvPicPr preferRelativeResize="0"/>
          <p:nvPr/>
        </p:nvPicPr>
        <p:blipFill>
          <a:blip r:embed="rId4">
            <a:alphaModFix amt="36000"/>
          </a:blip>
          <a:stretch>
            <a:fillRect/>
          </a:stretch>
        </p:blipFill>
        <p:spPr>
          <a:xfrm>
            <a:off x="1" y="33401"/>
            <a:ext cx="2575135" cy="6791167"/>
          </a:xfrm>
          <a:prstGeom prst="rect">
            <a:avLst/>
          </a:prstGeom>
          <a:noFill/>
          <a:ln>
            <a:noFill/>
          </a:ln>
        </p:spPr>
      </p:pic>
      <p:sp>
        <p:nvSpPr>
          <p:cNvPr id="944" name="Google Shape;944;p74"/>
          <p:cNvSpPr txBox="1"/>
          <p:nvPr/>
        </p:nvSpPr>
        <p:spPr>
          <a:xfrm>
            <a:off x="-1" y="6335400"/>
            <a:ext cx="1259633"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
        <p:nvSpPr>
          <p:cNvPr id="11" name="Google Shape;515;p47">
            <a:extLst>
              <a:ext uri="{FF2B5EF4-FFF2-40B4-BE49-F238E27FC236}">
                <a16:creationId xmlns:a16="http://schemas.microsoft.com/office/drawing/2014/main" id="{15765A6E-B5D5-465C-B054-CADE8C4490EF}"/>
              </a:ext>
            </a:extLst>
          </p:cNvPr>
          <p:cNvSpPr/>
          <p:nvPr/>
        </p:nvSpPr>
        <p:spPr>
          <a:xfrm>
            <a:off x="4000415" y="1722172"/>
            <a:ext cx="3764400" cy="880400"/>
          </a:xfrm>
          <a:prstGeom prst="roundRect">
            <a:avLst>
              <a:gd name="adj" fmla="val 16667"/>
            </a:avLst>
          </a:prstGeom>
          <a:solidFill>
            <a:srgbClr val="E898AC"/>
          </a:solidFill>
          <a:ln w="76200" cap="flat" cmpd="sng">
            <a:solidFill>
              <a:srgbClr val="A96E7D"/>
            </a:solidFill>
            <a:prstDash val="solid"/>
            <a:round/>
            <a:headEnd type="none" w="sm" len="sm"/>
            <a:tailEnd type="none" w="sm" len="sm"/>
          </a:ln>
          <a:effectLst>
            <a:reflection endPos="30000" dist="38100" dir="5400000" fadeDir="5400012" sy="-100000" algn="bl" rotWithShape="0"/>
          </a:effectLst>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Planning Analytics</a:t>
            </a:r>
            <a:endParaRPr sz="2500" b="1" kern="0">
              <a:solidFill>
                <a:srgbClr val="FFFFFF"/>
              </a:solidFill>
              <a:latin typeface="Share Tech"/>
              <a:ea typeface="Share Tech"/>
              <a:cs typeface="Share Tech"/>
              <a:sym typeface="Share Tech"/>
            </a:endParaRPr>
          </a:p>
        </p:txBody>
      </p:sp>
      <p:sp>
        <p:nvSpPr>
          <p:cNvPr id="12" name="Google Shape;516;p47">
            <a:extLst>
              <a:ext uri="{FF2B5EF4-FFF2-40B4-BE49-F238E27FC236}">
                <a16:creationId xmlns:a16="http://schemas.microsoft.com/office/drawing/2014/main" id="{D163BF2C-372D-46A6-BAA2-AA4613277CE1}"/>
              </a:ext>
            </a:extLst>
          </p:cNvPr>
          <p:cNvSpPr/>
          <p:nvPr/>
        </p:nvSpPr>
        <p:spPr>
          <a:xfrm>
            <a:off x="4000415" y="2717473"/>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Descriptive Analytics</a:t>
            </a:r>
            <a:endParaRPr sz="2500" b="1" kern="0">
              <a:solidFill>
                <a:srgbClr val="FFFFFF"/>
              </a:solidFill>
              <a:latin typeface="Share Tech"/>
              <a:ea typeface="Share Tech"/>
              <a:cs typeface="Share Tech"/>
              <a:sym typeface="Share Tech"/>
            </a:endParaRPr>
          </a:p>
        </p:txBody>
      </p:sp>
      <p:sp>
        <p:nvSpPr>
          <p:cNvPr id="13" name="Google Shape;517;p47">
            <a:extLst>
              <a:ext uri="{FF2B5EF4-FFF2-40B4-BE49-F238E27FC236}">
                <a16:creationId xmlns:a16="http://schemas.microsoft.com/office/drawing/2014/main" id="{36847ABE-ACA0-4DA1-8471-2FC4F994EC7E}"/>
              </a:ext>
            </a:extLst>
          </p:cNvPr>
          <p:cNvSpPr/>
          <p:nvPr/>
        </p:nvSpPr>
        <p:spPr>
          <a:xfrm>
            <a:off x="4000415" y="3712776"/>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Diagnostic Analytics</a:t>
            </a:r>
            <a:endParaRPr sz="2500" b="1" kern="0">
              <a:solidFill>
                <a:srgbClr val="FFFFFF"/>
              </a:solidFill>
              <a:latin typeface="Share Tech"/>
              <a:ea typeface="Share Tech"/>
              <a:cs typeface="Share Tech"/>
              <a:sym typeface="Share Tech"/>
            </a:endParaRPr>
          </a:p>
        </p:txBody>
      </p:sp>
      <p:sp>
        <p:nvSpPr>
          <p:cNvPr id="14" name="Google Shape;518;p47">
            <a:extLst>
              <a:ext uri="{FF2B5EF4-FFF2-40B4-BE49-F238E27FC236}">
                <a16:creationId xmlns:a16="http://schemas.microsoft.com/office/drawing/2014/main" id="{6E2081D8-7641-41E0-AF99-B074AD83D2A3}"/>
              </a:ext>
            </a:extLst>
          </p:cNvPr>
          <p:cNvSpPr/>
          <p:nvPr/>
        </p:nvSpPr>
        <p:spPr>
          <a:xfrm>
            <a:off x="4000415" y="4708077"/>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Predictive Analytics</a:t>
            </a:r>
            <a:endParaRPr sz="2500" b="1" kern="0">
              <a:solidFill>
                <a:srgbClr val="FFFFFF"/>
              </a:solidFill>
              <a:latin typeface="Share Tech"/>
              <a:ea typeface="Share Tech"/>
              <a:cs typeface="Share Tech"/>
              <a:sym typeface="Share Tech"/>
            </a:endParaRPr>
          </a:p>
        </p:txBody>
      </p:sp>
      <p:sp>
        <p:nvSpPr>
          <p:cNvPr id="15" name="Google Shape;519;p47">
            <a:extLst>
              <a:ext uri="{FF2B5EF4-FFF2-40B4-BE49-F238E27FC236}">
                <a16:creationId xmlns:a16="http://schemas.microsoft.com/office/drawing/2014/main" id="{8901758C-39EC-4D5C-B88A-D7F9D50D10F8}"/>
              </a:ext>
            </a:extLst>
          </p:cNvPr>
          <p:cNvSpPr/>
          <p:nvPr/>
        </p:nvSpPr>
        <p:spPr>
          <a:xfrm>
            <a:off x="4000415" y="5703380"/>
            <a:ext cx="3764400" cy="880400"/>
          </a:xfrm>
          <a:prstGeom prst="roundRect">
            <a:avLst>
              <a:gd name="adj" fmla="val 16667"/>
            </a:avLst>
          </a:prstGeom>
          <a:solidFill>
            <a:schemeClr val="accent1"/>
          </a:solidFill>
          <a:ln w="76200"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000000"/>
                </a:solidFill>
                <a:latin typeface="Share Tech"/>
                <a:ea typeface="Share Tech"/>
                <a:cs typeface="Share Tech"/>
                <a:sym typeface="Share Tech"/>
              </a:rPr>
              <a:t>Prescriptive Analytics</a:t>
            </a:r>
            <a:endParaRPr sz="2500" b="1" kern="0">
              <a:solidFill>
                <a:srgbClr val="000000"/>
              </a:solidFill>
              <a:latin typeface="Share Tech"/>
              <a:ea typeface="Share Tech"/>
              <a:cs typeface="Share Tech"/>
              <a:sym typeface="Share Tech"/>
            </a:endParaRPr>
          </a:p>
        </p:txBody>
      </p:sp>
      <p:sp>
        <p:nvSpPr>
          <p:cNvPr id="16" name="Google Shape;489;p44">
            <a:extLst>
              <a:ext uri="{FF2B5EF4-FFF2-40B4-BE49-F238E27FC236}">
                <a16:creationId xmlns:a16="http://schemas.microsoft.com/office/drawing/2014/main" id="{0BB29F9F-14BD-4AC7-B618-DBBC7E359869}"/>
              </a:ext>
            </a:extLst>
          </p:cNvPr>
          <p:cNvSpPr/>
          <p:nvPr/>
        </p:nvSpPr>
        <p:spPr>
          <a:xfrm>
            <a:off x="3893415" y="1722205"/>
            <a:ext cx="3764400" cy="880400"/>
          </a:xfrm>
          <a:prstGeom prst="roundRect">
            <a:avLst>
              <a:gd name="adj" fmla="val 16667"/>
            </a:avLst>
          </a:prstGeom>
          <a:solidFill>
            <a:srgbClr val="E898AC"/>
          </a:solidFill>
          <a:ln w="76200" cap="flat" cmpd="sng">
            <a:solidFill>
              <a:srgbClr val="A96E7D"/>
            </a:solidFill>
            <a:prstDash val="solid"/>
            <a:round/>
            <a:headEnd type="none" w="sm" len="sm"/>
            <a:tailEnd type="none" w="sm" len="sm"/>
          </a:ln>
          <a:effectLst>
            <a:reflection endPos="30000" dist="38100" dir="5400000" fadeDir="5400012" sy="-100000" algn="bl" rotWithShape="0"/>
          </a:effectLst>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Planning Analytics</a:t>
            </a:r>
            <a:endParaRPr sz="2500" b="1" kern="0">
              <a:solidFill>
                <a:srgbClr val="FFFFFF"/>
              </a:solidFill>
              <a:latin typeface="Share Tech"/>
              <a:ea typeface="Share Tech"/>
              <a:cs typeface="Share Tech"/>
              <a:sym typeface="Share Tech"/>
            </a:endParaRPr>
          </a:p>
        </p:txBody>
      </p:sp>
      <p:sp>
        <p:nvSpPr>
          <p:cNvPr id="17" name="Google Shape;490;p44">
            <a:extLst>
              <a:ext uri="{FF2B5EF4-FFF2-40B4-BE49-F238E27FC236}">
                <a16:creationId xmlns:a16="http://schemas.microsoft.com/office/drawing/2014/main" id="{380EE903-E7F7-4E99-9C31-A2CB088646F9}"/>
              </a:ext>
            </a:extLst>
          </p:cNvPr>
          <p:cNvSpPr/>
          <p:nvPr/>
        </p:nvSpPr>
        <p:spPr>
          <a:xfrm>
            <a:off x="3893415" y="2717507"/>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Descriptive Analytics</a:t>
            </a:r>
            <a:endParaRPr sz="2500" b="1" kern="0">
              <a:solidFill>
                <a:srgbClr val="FFFFFF"/>
              </a:solidFill>
              <a:latin typeface="Share Tech"/>
              <a:ea typeface="Share Tech"/>
              <a:cs typeface="Share Tech"/>
              <a:sym typeface="Share Tech"/>
            </a:endParaRPr>
          </a:p>
        </p:txBody>
      </p:sp>
      <p:sp>
        <p:nvSpPr>
          <p:cNvPr id="18" name="Google Shape;491;p44">
            <a:extLst>
              <a:ext uri="{FF2B5EF4-FFF2-40B4-BE49-F238E27FC236}">
                <a16:creationId xmlns:a16="http://schemas.microsoft.com/office/drawing/2014/main" id="{B4E3202C-5520-4DCA-BA81-93ED8835471C}"/>
              </a:ext>
            </a:extLst>
          </p:cNvPr>
          <p:cNvSpPr/>
          <p:nvPr/>
        </p:nvSpPr>
        <p:spPr>
          <a:xfrm>
            <a:off x="3893415" y="3712809"/>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Diagnostic Analytics</a:t>
            </a:r>
            <a:endParaRPr sz="2500" b="1" kern="0">
              <a:solidFill>
                <a:srgbClr val="FFFFFF"/>
              </a:solidFill>
              <a:latin typeface="Share Tech"/>
              <a:ea typeface="Share Tech"/>
              <a:cs typeface="Share Tech"/>
              <a:sym typeface="Share Tech"/>
            </a:endParaRPr>
          </a:p>
        </p:txBody>
      </p:sp>
      <p:sp>
        <p:nvSpPr>
          <p:cNvPr id="19" name="Google Shape;492;p44">
            <a:extLst>
              <a:ext uri="{FF2B5EF4-FFF2-40B4-BE49-F238E27FC236}">
                <a16:creationId xmlns:a16="http://schemas.microsoft.com/office/drawing/2014/main" id="{E0CB1A0A-7DE7-4AA1-B8FC-551F1E984F73}"/>
              </a:ext>
            </a:extLst>
          </p:cNvPr>
          <p:cNvSpPr/>
          <p:nvPr/>
        </p:nvSpPr>
        <p:spPr>
          <a:xfrm>
            <a:off x="3893415" y="4708111"/>
            <a:ext cx="3764400" cy="880400"/>
          </a:xfrm>
          <a:prstGeom prst="roundRect">
            <a:avLst>
              <a:gd name="adj" fmla="val 16667"/>
            </a:avLst>
          </a:prstGeom>
          <a:solidFill>
            <a:schemeClr val="accent1"/>
          </a:solidFill>
          <a:ln w="76200"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000000"/>
                </a:solidFill>
                <a:latin typeface="Share Tech"/>
                <a:ea typeface="Share Tech"/>
                <a:cs typeface="Share Tech"/>
                <a:sym typeface="Share Tech"/>
              </a:rPr>
              <a:t>Predictive Analytics</a:t>
            </a:r>
            <a:endParaRPr sz="2500" b="1" kern="0">
              <a:solidFill>
                <a:srgbClr val="000000"/>
              </a:solidFill>
              <a:latin typeface="Share Tech"/>
              <a:ea typeface="Share Tech"/>
              <a:cs typeface="Share Tech"/>
              <a:sym typeface="Share Tech"/>
            </a:endParaRPr>
          </a:p>
        </p:txBody>
      </p:sp>
      <p:sp>
        <p:nvSpPr>
          <p:cNvPr id="20" name="Google Shape;493;p44">
            <a:extLst>
              <a:ext uri="{FF2B5EF4-FFF2-40B4-BE49-F238E27FC236}">
                <a16:creationId xmlns:a16="http://schemas.microsoft.com/office/drawing/2014/main" id="{7FFE8937-92E2-4779-A3AB-6E9BA779A389}"/>
              </a:ext>
            </a:extLst>
          </p:cNvPr>
          <p:cNvSpPr/>
          <p:nvPr/>
        </p:nvSpPr>
        <p:spPr>
          <a:xfrm>
            <a:off x="3893415" y="5703413"/>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Prescriptive Analytics</a:t>
            </a:r>
            <a:endParaRPr sz="2500" b="1" kern="0">
              <a:solidFill>
                <a:srgbClr val="FFFFFF"/>
              </a:solidFill>
              <a:latin typeface="Share Tech"/>
              <a:ea typeface="Share Tech"/>
              <a:cs typeface="Share Tech"/>
              <a:sym typeface="Share Tech"/>
            </a:endParaRPr>
          </a:p>
        </p:txBody>
      </p:sp>
      <p:grpSp>
        <p:nvGrpSpPr>
          <p:cNvPr id="21" name="Group 20">
            <a:extLst>
              <a:ext uri="{FF2B5EF4-FFF2-40B4-BE49-F238E27FC236}">
                <a16:creationId xmlns:a16="http://schemas.microsoft.com/office/drawing/2014/main" id="{D2F5807F-4AC0-47B3-8D5D-77D821DDF2BD}"/>
              </a:ext>
            </a:extLst>
          </p:cNvPr>
          <p:cNvGrpSpPr/>
          <p:nvPr/>
        </p:nvGrpSpPr>
        <p:grpSpPr>
          <a:xfrm>
            <a:off x="7000384" y="1712468"/>
            <a:ext cx="2818319" cy="4871312"/>
            <a:chOff x="8393491" y="1543442"/>
            <a:chExt cx="2798115" cy="4820959"/>
          </a:xfrm>
        </p:grpSpPr>
        <p:pic>
          <p:nvPicPr>
            <p:cNvPr id="22" name="Google Shape;632;p42">
              <a:extLst>
                <a:ext uri="{FF2B5EF4-FFF2-40B4-BE49-F238E27FC236}">
                  <a16:creationId xmlns:a16="http://schemas.microsoft.com/office/drawing/2014/main" id="{B992C84B-1530-4BE7-A727-38440823C0DA}"/>
                </a:ext>
              </a:extLst>
            </p:cNvPr>
            <p:cNvPicPr preferRelativeResize="0"/>
            <p:nvPr/>
          </p:nvPicPr>
          <p:blipFill>
            <a:blip r:embed="rId5">
              <a:alphaModFix/>
            </a:blip>
            <a:stretch>
              <a:fillRect/>
            </a:stretch>
          </p:blipFill>
          <p:spPr>
            <a:xfrm>
              <a:off x="8556167" y="3891634"/>
              <a:ext cx="2472767" cy="2472767"/>
            </a:xfrm>
            <a:prstGeom prst="rect">
              <a:avLst/>
            </a:prstGeom>
            <a:noFill/>
            <a:ln>
              <a:noFill/>
            </a:ln>
          </p:spPr>
        </p:pic>
        <p:pic>
          <p:nvPicPr>
            <p:cNvPr id="23" name="Picture 22" descr="A picture containing wine, glass, dark, alcohol&#10;&#10;Description automatically generated">
              <a:extLst>
                <a:ext uri="{FF2B5EF4-FFF2-40B4-BE49-F238E27FC236}">
                  <a16:creationId xmlns:a16="http://schemas.microsoft.com/office/drawing/2014/main" id="{01DC393E-C3BA-4E0E-89C0-CB99932AE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3491" y="1543442"/>
              <a:ext cx="2798115" cy="4186705"/>
            </a:xfrm>
            <a:prstGeom prst="rect">
              <a:avLst/>
            </a:prstGeom>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pic>
        <p:nvPicPr>
          <p:cNvPr id="949" name="Google Shape;949;p75"/>
          <p:cNvPicPr preferRelativeResize="0"/>
          <p:nvPr/>
        </p:nvPicPr>
        <p:blipFill rotWithShape="1">
          <a:blip r:embed="rId3">
            <a:alphaModFix amt="39000"/>
          </a:blip>
          <a:srcRect/>
          <a:stretch/>
        </p:blipFill>
        <p:spPr>
          <a:xfrm>
            <a:off x="8109568" y="0"/>
            <a:ext cx="4082433" cy="2723099"/>
          </a:xfrm>
          <a:prstGeom prst="rect">
            <a:avLst/>
          </a:prstGeom>
          <a:noFill/>
          <a:ln>
            <a:noFill/>
          </a:ln>
        </p:spPr>
      </p:pic>
      <p:sp>
        <p:nvSpPr>
          <p:cNvPr id="950" name="Google Shape;950;p75"/>
          <p:cNvSpPr txBox="1"/>
          <p:nvPr/>
        </p:nvSpPr>
        <p:spPr>
          <a:xfrm>
            <a:off x="361383" y="68379"/>
            <a:ext cx="7715200" cy="86173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3000"/>
            </a:pPr>
            <a:r>
              <a:rPr lang="en-US" sz="4000" kern="0" dirty="0">
                <a:solidFill>
                  <a:srgbClr val="FFFFFF"/>
                </a:solidFill>
                <a:latin typeface="Share Tech"/>
                <a:ea typeface="Share Tech"/>
                <a:cs typeface="Share Tech"/>
                <a:sym typeface="Share Tech"/>
              </a:rPr>
              <a:t>Platform Selection</a:t>
            </a:r>
            <a:endParaRPr sz="4000" kern="0" dirty="0">
              <a:solidFill>
                <a:srgbClr val="FFFFFF"/>
              </a:solidFill>
              <a:latin typeface="Share Tech"/>
              <a:ea typeface="Share Tech"/>
              <a:cs typeface="Share Tech"/>
              <a:sym typeface="Share Tech"/>
            </a:endParaRPr>
          </a:p>
        </p:txBody>
      </p:sp>
      <p:pic>
        <p:nvPicPr>
          <p:cNvPr id="951" name="Google Shape;951;p75"/>
          <p:cNvPicPr preferRelativeResize="0"/>
          <p:nvPr/>
        </p:nvPicPr>
        <p:blipFill rotWithShape="1">
          <a:blip r:embed="rId4">
            <a:alphaModFix amt="86000"/>
          </a:blip>
          <a:srcRect/>
          <a:stretch/>
        </p:blipFill>
        <p:spPr>
          <a:xfrm>
            <a:off x="6128983" y="1232234"/>
            <a:ext cx="1947600" cy="1466833"/>
          </a:xfrm>
          <a:prstGeom prst="rect">
            <a:avLst/>
          </a:prstGeom>
          <a:noFill/>
          <a:ln>
            <a:noFill/>
          </a:ln>
        </p:spPr>
      </p:pic>
      <p:sp>
        <p:nvSpPr>
          <p:cNvPr id="952" name="Google Shape;952;p75"/>
          <p:cNvSpPr/>
          <p:nvPr/>
        </p:nvSpPr>
        <p:spPr>
          <a:xfrm>
            <a:off x="7461925" y="448433"/>
            <a:ext cx="2329600" cy="862000"/>
          </a:xfrm>
          <a:prstGeom prst="wedgeEllipseCallout">
            <a:avLst>
              <a:gd name="adj1" fmla="val -33003"/>
              <a:gd name="adj2" fmla="val 58114"/>
            </a:avLst>
          </a:prstGeom>
          <a:solidFill>
            <a:schemeClr val="accent4">
              <a:lumMod val="75000"/>
            </a:schemeClr>
          </a:solidFill>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121900" tIns="60933" rIns="121900" bIns="60933" anchor="ctr" anchorCtr="0">
            <a:noAutofit/>
          </a:bodyPr>
          <a:lstStyle/>
          <a:p>
            <a:pPr algn="ctr" defTabSz="1219170">
              <a:buClr>
                <a:srgbClr val="000000"/>
              </a:buClr>
            </a:pPr>
            <a:r>
              <a:rPr lang="en-US" sz="1867" kern="0" dirty="0">
                <a:solidFill>
                  <a:srgbClr val="FFFFFF"/>
                </a:solidFill>
                <a:latin typeface="Share Tech"/>
                <a:ea typeface="Share Tech"/>
                <a:cs typeface="Share Tech"/>
                <a:sym typeface="Share Tech"/>
              </a:rPr>
              <a:t>Collaboration</a:t>
            </a:r>
            <a:endParaRPr sz="1867" kern="0" dirty="0">
              <a:solidFill>
                <a:srgbClr val="FFFFFF"/>
              </a:solidFill>
              <a:latin typeface="Share Tech"/>
              <a:ea typeface="Share Tech"/>
              <a:cs typeface="Share Tech"/>
              <a:sym typeface="Share Tech"/>
            </a:endParaRPr>
          </a:p>
        </p:txBody>
      </p:sp>
      <p:sp>
        <p:nvSpPr>
          <p:cNvPr id="953" name="Google Shape;953;p75"/>
          <p:cNvSpPr/>
          <p:nvPr/>
        </p:nvSpPr>
        <p:spPr>
          <a:xfrm>
            <a:off x="4035841" y="1534651"/>
            <a:ext cx="2060000" cy="862000"/>
          </a:xfrm>
          <a:prstGeom prst="wedgeEllipseCallout">
            <a:avLst>
              <a:gd name="adj1" fmla="val 54403"/>
              <a:gd name="adj2" fmla="val 36186"/>
            </a:avLst>
          </a:prstGeom>
          <a:solidFill>
            <a:srgbClr val="A62A86"/>
          </a:solidFill>
          <a:ln>
            <a:solidFill>
              <a:schemeClr val="accent6">
                <a:lumMod val="50000"/>
              </a:schemeClr>
            </a:solidFill>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60933" rIns="121900" bIns="60933" anchor="ctr" anchorCtr="0">
            <a:noAutofit/>
          </a:bodyPr>
          <a:lstStyle/>
          <a:p>
            <a:pPr algn="ctr" defTabSz="1219170">
              <a:buClr>
                <a:srgbClr val="000000"/>
              </a:buClr>
            </a:pPr>
            <a:r>
              <a:rPr lang="en-US" sz="1867" kern="0">
                <a:solidFill>
                  <a:srgbClr val="FFFFFF"/>
                </a:solidFill>
                <a:latin typeface="Share Tech"/>
                <a:ea typeface="Share Tech"/>
                <a:cs typeface="Share Tech"/>
                <a:sym typeface="Share Tech"/>
              </a:rPr>
              <a:t>Scalability</a:t>
            </a:r>
            <a:endParaRPr sz="1867" kern="0">
              <a:solidFill>
                <a:srgbClr val="FFFFFF"/>
              </a:solidFill>
              <a:latin typeface="Share Tech"/>
              <a:ea typeface="Share Tech"/>
              <a:cs typeface="Share Tech"/>
              <a:sym typeface="Share Tech"/>
            </a:endParaRPr>
          </a:p>
        </p:txBody>
      </p:sp>
      <p:pic>
        <p:nvPicPr>
          <p:cNvPr id="954" name="Google Shape;954;p75"/>
          <p:cNvPicPr preferRelativeResize="0"/>
          <p:nvPr/>
        </p:nvPicPr>
        <p:blipFill rotWithShape="1">
          <a:blip r:embed="rId5">
            <a:alphaModFix/>
          </a:blip>
          <a:srcRect/>
          <a:stretch/>
        </p:blipFill>
        <p:spPr>
          <a:xfrm>
            <a:off x="0" y="2721959"/>
            <a:ext cx="12192000" cy="432140"/>
          </a:xfrm>
          <a:prstGeom prst="rect">
            <a:avLst/>
          </a:prstGeom>
          <a:noFill/>
          <a:ln>
            <a:noFill/>
          </a:ln>
        </p:spPr>
      </p:pic>
      <p:pic>
        <p:nvPicPr>
          <p:cNvPr id="955" name="Google Shape;955;p75"/>
          <p:cNvPicPr preferRelativeResize="0"/>
          <p:nvPr/>
        </p:nvPicPr>
        <p:blipFill rotWithShape="1">
          <a:blip r:embed="rId6">
            <a:alphaModFix/>
          </a:blip>
          <a:srcRect/>
          <a:stretch/>
        </p:blipFill>
        <p:spPr>
          <a:xfrm>
            <a:off x="1" y="3152957"/>
            <a:ext cx="2098159" cy="3705043"/>
          </a:xfrm>
          <a:prstGeom prst="rect">
            <a:avLst/>
          </a:prstGeom>
          <a:noFill/>
          <a:ln>
            <a:noFill/>
          </a:ln>
        </p:spPr>
      </p:pic>
      <p:pic>
        <p:nvPicPr>
          <p:cNvPr id="956" name="Google Shape;956;p75"/>
          <p:cNvPicPr preferRelativeResize="0"/>
          <p:nvPr/>
        </p:nvPicPr>
        <p:blipFill rotWithShape="1">
          <a:blip r:embed="rId7">
            <a:alphaModFix/>
          </a:blip>
          <a:srcRect/>
          <a:stretch/>
        </p:blipFill>
        <p:spPr>
          <a:xfrm>
            <a:off x="2098158" y="3154884"/>
            <a:ext cx="2929860" cy="3703117"/>
          </a:xfrm>
          <a:prstGeom prst="rect">
            <a:avLst/>
          </a:prstGeom>
          <a:noFill/>
          <a:ln>
            <a:noFill/>
          </a:ln>
        </p:spPr>
      </p:pic>
      <p:pic>
        <p:nvPicPr>
          <p:cNvPr id="957" name="Google Shape;957;p75"/>
          <p:cNvPicPr preferRelativeResize="0"/>
          <p:nvPr/>
        </p:nvPicPr>
        <p:blipFill rotWithShape="1">
          <a:blip r:embed="rId8">
            <a:alphaModFix/>
          </a:blip>
          <a:srcRect/>
          <a:stretch/>
        </p:blipFill>
        <p:spPr>
          <a:xfrm>
            <a:off x="5028017" y="3152958"/>
            <a:ext cx="1956392" cy="3726463"/>
          </a:xfrm>
          <a:prstGeom prst="rect">
            <a:avLst/>
          </a:prstGeom>
          <a:noFill/>
          <a:ln>
            <a:noFill/>
          </a:ln>
        </p:spPr>
      </p:pic>
      <p:pic>
        <p:nvPicPr>
          <p:cNvPr id="958" name="Google Shape;958;p75"/>
          <p:cNvPicPr preferRelativeResize="0"/>
          <p:nvPr/>
        </p:nvPicPr>
        <p:blipFill rotWithShape="1">
          <a:blip r:embed="rId9">
            <a:alphaModFix/>
          </a:blip>
          <a:srcRect/>
          <a:stretch/>
        </p:blipFill>
        <p:spPr>
          <a:xfrm>
            <a:off x="6880446" y="3159226"/>
            <a:ext cx="2646327" cy="3680929"/>
          </a:xfrm>
          <a:prstGeom prst="rect">
            <a:avLst/>
          </a:prstGeom>
          <a:noFill/>
          <a:ln>
            <a:noFill/>
          </a:ln>
        </p:spPr>
      </p:pic>
      <p:pic>
        <p:nvPicPr>
          <p:cNvPr id="959" name="Google Shape;959;p75"/>
          <p:cNvPicPr preferRelativeResize="0"/>
          <p:nvPr/>
        </p:nvPicPr>
        <p:blipFill rotWithShape="1">
          <a:blip r:embed="rId10">
            <a:alphaModFix/>
          </a:blip>
          <a:srcRect/>
          <a:stretch/>
        </p:blipFill>
        <p:spPr>
          <a:xfrm>
            <a:off x="9498293" y="3145744"/>
            <a:ext cx="2693708" cy="3680929"/>
          </a:xfrm>
          <a:prstGeom prst="rect">
            <a:avLst/>
          </a:prstGeom>
          <a:noFill/>
          <a:ln>
            <a:noFill/>
          </a:ln>
        </p:spPr>
      </p:pic>
      <p:sp>
        <p:nvSpPr>
          <p:cNvPr id="960" name="Google Shape;960;p75"/>
          <p:cNvSpPr txBox="1"/>
          <p:nvPr/>
        </p:nvSpPr>
        <p:spPr>
          <a:xfrm>
            <a:off x="0" y="6335400"/>
            <a:ext cx="1194318"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54"/>
                                        </p:tgtEl>
                                        <p:attrNameLst>
                                          <p:attrName>style.visibility</p:attrName>
                                        </p:attrNameLst>
                                      </p:cBhvr>
                                      <p:to>
                                        <p:strVal val="visible"/>
                                      </p:to>
                                    </p:set>
                                    <p:animEffect transition="in" filter="fade">
                                      <p:cBhvr>
                                        <p:cTn id="19" dur="500"/>
                                        <p:tgtEl>
                                          <p:spTgt spid="95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55"/>
                                        </p:tgtEl>
                                        <p:attrNameLst>
                                          <p:attrName>style.visibility</p:attrName>
                                        </p:attrNameLst>
                                      </p:cBhvr>
                                      <p:to>
                                        <p:strVal val="visible"/>
                                      </p:to>
                                    </p:set>
                                    <p:animEffect transition="in" filter="fade">
                                      <p:cBhvr>
                                        <p:cTn id="24" dur="500"/>
                                        <p:tgtEl>
                                          <p:spTgt spid="95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56"/>
                                        </p:tgtEl>
                                        <p:attrNameLst>
                                          <p:attrName>style.visibility</p:attrName>
                                        </p:attrNameLst>
                                      </p:cBhvr>
                                      <p:to>
                                        <p:strVal val="visible"/>
                                      </p:to>
                                    </p:set>
                                    <p:animEffect transition="in" filter="fade">
                                      <p:cBhvr>
                                        <p:cTn id="29" dur="500"/>
                                        <p:tgtEl>
                                          <p:spTgt spid="9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57"/>
                                        </p:tgtEl>
                                        <p:attrNameLst>
                                          <p:attrName>style.visibility</p:attrName>
                                        </p:attrNameLst>
                                      </p:cBhvr>
                                      <p:to>
                                        <p:strVal val="visible"/>
                                      </p:to>
                                    </p:set>
                                    <p:animEffect transition="in" filter="fade">
                                      <p:cBhvr>
                                        <p:cTn id="34" dur="500"/>
                                        <p:tgtEl>
                                          <p:spTgt spid="95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58"/>
                                        </p:tgtEl>
                                        <p:attrNameLst>
                                          <p:attrName>style.visibility</p:attrName>
                                        </p:attrNameLst>
                                      </p:cBhvr>
                                      <p:to>
                                        <p:strVal val="visible"/>
                                      </p:to>
                                    </p:set>
                                    <p:animEffect transition="in" filter="fade">
                                      <p:cBhvr>
                                        <p:cTn id="39" dur="500"/>
                                        <p:tgtEl>
                                          <p:spTgt spid="95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59"/>
                                        </p:tgtEl>
                                        <p:attrNameLst>
                                          <p:attrName>style.visibility</p:attrName>
                                        </p:attrNameLst>
                                      </p:cBhvr>
                                      <p:to>
                                        <p:strVal val="visible"/>
                                      </p:to>
                                    </p:set>
                                    <p:animEffect transition="in" filter="fade">
                                      <p:cBhvr>
                                        <p:cTn id="44" dur="500"/>
                                        <p:tgtEl>
                                          <p:spTgt spid="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40"/>
          <p:cNvPicPr preferRelativeResize="0"/>
          <p:nvPr/>
        </p:nvPicPr>
        <p:blipFill>
          <a:blip r:embed="rId3">
            <a:alphaModFix amt="24000"/>
          </a:blip>
          <a:stretch>
            <a:fillRect/>
          </a:stretch>
        </p:blipFill>
        <p:spPr>
          <a:xfrm>
            <a:off x="0" y="0"/>
            <a:ext cx="12192000" cy="6791165"/>
          </a:xfrm>
          <a:prstGeom prst="rect">
            <a:avLst/>
          </a:prstGeom>
          <a:noFill/>
          <a:ln>
            <a:noFill/>
          </a:ln>
        </p:spPr>
      </p:pic>
      <p:sp>
        <p:nvSpPr>
          <p:cNvPr id="611" name="Google Shape;611;p40"/>
          <p:cNvSpPr txBox="1"/>
          <p:nvPr/>
        </p:nvSpPr>
        <p:spPr>
          <a:xfrm>
            <a:off x="324520" y="987916"/>
            <a:ext cx="11344305" cy="1520376"/>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US" sz="2400" kern="0" dirty="0">
                <a:solidFill>
                  <a:srgbClr val="FFFFFF"/>
                </a:solidFill>
                <a:latin typeface="Share Tech"/>
                <a:ea typeface="Share Tech"/>
                <a:cs typeface="Share Tech"/>
                <a:sym typeface="Share Tech"/>
              </a:rPr>
              <a:t>To predict a red wine’s eventual quality rating, given only the laboratory test results as inputs. We will also help to determine which features of the wine are most important when it comes to affecting the wine’s quality.</a:t>
            </a:r>
          </a:p>
        </p:txBody>
      </p:sp>
      <p:sp>
        <p:nvSpPr>
          <p:cNvPr id="7" name="Google Shape;486;p32">
            <a:extLst>
              <a:ext uri="{FF2B5EF4-FFF2-40B4-BE49-F238E27FC236}">
                <a16:creationId xmlns:a16="http://schemas.microsoft.com/office/drawing/2014/main" id="{C52A9997-B204-4DB3-BA4B-D949C9AAAD74}"/>
              </a:ext>
            </a:extLst>
          </p:cNvPr>
          <p:cNvSpPr txBox="1">
            <a:spLocks noGrp="1"/>
          </p:cNvSpPr>
          <p:nvPr>
            <p:ph type="title"/>
          </p:nvPr>
        </p:nvSpPr>
        <p:spPr>
          <a:xfrm>
            <a:off x="-1" y="-27437"/>
            <a:ext cx="12191999" cy="763600"/>
          </a:xfrm>
          <a:prstGeom prst="rect">
            <a:avLst/>
          </a:prstGeom>
          <a:noFill/>
          <a:ln>
            <a:noFill/>
          </a:ln>
        </p:spPr>
        <p:txBody>
          <a:bodyPr spcFirstLastPara="1" wrap="square" lIns="121900" tIns="121900" rIns="121900" bIns="121900" anchor="b" anchorCtr="0">
            <a:normAutofit fontScale="90000"/>
          </a:bodyPr>
          <a:lstStyle/>
          <a:p>
            <a:pPr defTabSz="1219170">
              <a:buClr>
                <a:srgbClr val="FFFFFF"/>
              </a:buClr>
            </a:pPr>
            <a:r>
              <a:rPr lang="en-US" b="1" dirty="0">
                <a:solidFill>
                  <a:srgbClr val="FFFFFF"/>
                </a:solidFill>
                <a:latin typeface="Georgia" panose="02040502050405020303" pitchFamily="18" charset="0"/>
              </a:rPr>
              <a:t>Business Challenge </a:t>
            </a:r>
            <a:endParaRPr b="1" dirty="0">
              <a:solidFill>
                <a:srgbClr val="FFFFFF"/>
              </a:solidFill>
              <a:latin typeface="Georgia" panose="02040502050405020303" pitchFamily="18" charset="0"/>
            </a:endParaRPr>
          </a:p>
        </p:txBody>
      </p:sp>
      <p:pic>
        <p:nvPicPr>
          <p:cNvPr id="8" name="Google Shape;460;p29">
            <a:extLst>
              <a:ext uri="{FF2B5EF4-FFF2-40B4-BE49-F238E27FC236}">
                <a16:creationId xmlns:a16="http://schemas.microsoft.com/office/drawing/2014/main" id="{02AD7F82-C4F3-4641-8A90-584CD7F0C820}"/>
              </a:ext>
            </a:extLst>
          </p:cNvPr>
          <p:cNvPicPr preferRelativeResize="0"/>
          <p:nvPr/>
        </p:nvPicPr>
        <p:blipFill>
          <a:blip r:embed="rId4">
            <a:alphaModFix/>
          </a:blip>
          <a:stretch>
            <a:fillRect/>
          </a:stretch>
        </p:blipFill>
        <p:spPr>
          <a:xfrm>
            <a:off x="0" y="2362586"/>
            <a:ext cx="12192000" cy="4840199"/>
          </a:xfrm>
          <a:prstGeom prst="rect">
            <a:avLst/>
          </a:prstGeom>
          <a:noFill/>
          <a:ln>
            <a:noFill/>
          </a:ln>
        </p:spPr>
      </p:pic>
      <p:sp>
        <p:nvSpPr>
          <p:cNvPr id="9" name="Google Shape;596;p38">
            <a:extLst>
              <a:ext uri="{FF2B5EF4-FFF2-40B4-BE49-F238E27FC236}">
                <a16:creationId xmlns:a16="http://schemas.microsoft.com/office/drawing/2014/main" id="{4938DD73-405A-410C-A73C-A0716D52BBDD}"/>
              </a:ext>
            </a:extLst>
          </p:cNvPr>
          <p:cNvSpPr txBox="1"/>
          <p:nvPr/>
        </p:nvSpPr>
        <p:spPr>
          <a:xfrm>
            <a:off x="0" y="6707644"/>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extLst>
      <p:ext uri="{BB962C8B-B14F-4D97-AF65-F5344CB8AC3E}">
        <p14:creationId xmlns:p14="http://schemas.microsoft.com/office/powerpoint/2010/main" val="801738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76"/>
          <p:cNvPicPr preferRelativeResize="0"/>
          <p:nvPr/>
        </p:nvPicPr>
        <p:blipFill>
          <a:blip r:embed="rId3">
            <a:alphaModFix amt="45000"/>
          </a:blip>
          <a:stretch>
            <a:fillRect/>
          </a:stretch>
        </p:blipFill>
        <p:spPr>
          <a:xfrm>
            <a:off x="-1456933" y="579300"/>
            <a:ext cx="8847232" cy="4976565"/>
          </a:xfrm>
          <a:prstGeom prst="rect">
            <a:avLst/>
          </a:prstGeom>
          <a:noFill/>
          <a:ln>
            <a:noFill/>
          </a:ln>
        </p:spPr>
      </p:pic>
      <p:pic>
        <p:nvPicPr>
          <p:cNvPr id="966" name="Google Shape;966;p76"/>
          <p:cNvPicPr preferRelativeResize="0"/>
          <p:nvPr/>
        </p:nvPicPr>
        <p:blipFill>
          <a:blip r:embed="rId4">
            <a:alphaModFix/>
          </a:blip>
          <a:stretch>
            <a:fillRect/>
          </a:stretch>
        </p:blipFill>
        <p:spPr>
          <a:xfrm>
            <a:off x="6812168" y="114166"/>
            <a:ext cx="4918633" cy="2616900"/>
          </a:xfrm>
          <a:prstGeom prst="rect">
            <a:avLst/>
          </a:prstGeom>
          <a:noFill/>
          <a:ln>
            <a:noFill/>
          </a:ln>
        </p:spPr>
      </p:pic>
      <p:pic>
        <p:nvPicPr>
          <p:cNvPr id="967" name="Google Shape;967;p76"/>
          <p:cNvPicPr preferRelativeResize="0"/>
          <p:nvPr/>
        </p:nvPicPr>
        <p:blipFill>
          <a:blip r:embed="rId5">
            <a:alphaModFix/>
          </a:blip>
          <a:stretch>
            <a:fillRect/>
          </a:stretch>
        </p:blipFill>
        <p:spPr>
          <a:xfrm>
            <a:off x="6812177" y="2856133"/>
            <a:ext cx="4983559" cy="1998683"/>
          </a:xfrm>
          <a:prstGeom prst="rect">
            <a:avLst/>
          </a:prstGeom>
          <a:noFill/>
          <a:ln>
            <a:noFill/>
          </a:ln>
        </p:spPr>
      </p:pic>
      <p:pic>
        <p:nvPicPr>
          <p:cNvPr id="968" name="Google Shape;968;p76"/>
          <p:cNvPicPr preferRelativeResize="0"/>
          <p:nvPr/>
        </p:nvPicPr>
        <p:blipFill rotWithShape="1">
          <a:blip r:embed="rId6">
            <a:alphaModFix/>
          </a:blip>
          <a:srcRect r="-41562"/>
          <a:stretch/>
        </p:blipFill>
        <p:spPr>
          <a:xfrm>
            <a:off x="6812167" y="5040304"/>
            <a:ext cx="7312136" cy="1559000"/>
          </a:xfrm>
          <a:prstGeom prst="rect">
            <a:avLst/>
          </a:prstGeom>
          <a:noFill/>
          <a:ln>
            <a:noFill/>
          </a:ln>
        </p:spPr>
      </p:pic>
      <p:sp>
        <p:nvSpPr>
          <p:cNvPr id="969" name="Google Shape;969;p76"/>
          <p:cNvSpPr txBox="1"/>
          <p:nvPr/>
        </p:nvSpPr>
        <p:spPr>
          <a:xfrm>
            <a:off x="509033" y="2731068"/>
            <a:ext cx="5630000" cy="90264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133" kern="0">
                <a:solidFill>
                  <a:srgbClr val="FFFFFF"/>
                </a:solidFill>
                <a:latin typeface="Share Tech"/>
                <a:ea typeface="Share Tech"/>
                <a:cs typeface="Share Tech"/>
                <a:sym typeface="Share Tech"/>
              </a:rPr>
              <a:t>Job was created to save the new dataset including the new “Rating” column.</a:t>
            </a:r>
            <a:endParaRPr sz="2133" kern="0">
              <a:solidFill>
                <a:srgbClr val="FFFFFF"/>
              </a:solidFill>
              <a:latin typeface="Share Tech"/>
              <a:ea typeface="Share Tech"/>
              <a:cs typeface="Share Tech"/>
              <a:sym typeface="Share Tech"/>
            </a:endParaRPr>
          </a:p>
        </p:txBody>
      </p:sp>
      <p:sp>
        <p:nvSpPr>
          <p:cNvPr id="970" name="Google Shape;970;p76"/>
          <p:cNvSpPr txBox="1"/>
          <p:nvPr/>
        </p:nvSpPr>
        <p:spPr>
          <a:xfrm>
            <a:off x="-1" y="6335400"/>
            <a:ext cx="1147665"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pic>
        <p:nvPicPr>
          <p:cNvPr id="975" name="Google Shape;975;p77"/>
          <p:cNvPicPr preferRelativeResize="0"/>
          <p:nvPr/>
        </p:nvPicPr>
        <p:blipFill>
          <a:blip r:embed="rId3">
            <a:alphaModFix amt="30000"/>
          </a:blip>
          <a:stretch>
            <a:fillRect/>
          </a:stretch>
        </p:blipFill>
        <p:spPr>
          <a:xfrm>
            <a:off x="0" y="0"/>
            <a:ext cx="12119632" cy="6858000"/>
          </a:xfrm>
          <a:prstGeom prst="rect">
            <a:avLst/>
          </a:prstGeom>
          <a:noFill/>
          <a:ln>
            <a:noFill/>
          </a:ln>
        </p:spPr>
      </p:pic>
      <p:sp>
        <p:nvSpPr>
          <p:cNvPr id="976" name="Google Shape;976;p77"/>
          <p:cNvSpPr txBox="1">
            <a:spLocks noGrp="1"/>
          </p:cNvSpPr>
          <p:nvPr>
            <p:ph type="ctrTitle" idx="4294967295"/>
          </p:nvPr>
        </p:nvSpPr>
        <p:spPr>
          <a:xfrm>
            <a:off x="8995033" y="2469667"/>
            <a:ext cx="2204800" cy="1453200"/>
          </a:xfrm>
          <a:prstGeom prst="rect">
            <a:avLst/>
          </a:prstGeom>
        </p:spPr>
        <p:txBody>
          <a:bodyPr spcFirstLastPara="1" wrap="square" lIns="121900" tIns="121900" rIns="121900" bIns="121900" anchor="t" anchorCtr="0">
            <a:noAutofit/>
          </a:bodyPr>
          <a:lstStyle/>
          <a:p>
            <a:endParaRPr sz="1867"/>
          </a:p>
          <a:p>
            <a:r>
              <a:rPr lang="en-US" sz="2133"/>
              <a:t>below 4(Bad)</a:t>
            </a:r>
            <a:endParaRPr sz="2133"/>
          </a:p>
          <a:p>
            <a:r>
              <a:rPr lang="en-US" sz="2133"/>
              <a:t>5-6(Average) </a:t>
            </a:r>
            <a:endParaRPr sz="2133"/>
          </a:p>
          <a:p>
            <a:r>
              <a:rPr lang="en-US" sz="2133"/>
              <a:t>above 7(Good)</a:t>
            </a:r>
            <a:endParaRPr sz="2133"/>
          </a:p>
        </p:txBody>
      </p:sp>
      <p:pic>
        <p:nvPicPr>
          <p:cNvPr id="977" name="Google Shape;977;p77"/>
          <p:cNvPicPr preferRelativeResize="0"/>
          <p:nvPr/>
        </p:nvPicPr>
        <p:blipFill>
          <a:blip r:embed="rId4">
            <a:alphaModFix/>
          </a:blip>
          <a:stretch>
            <a:fillRect/>
          </a:stretch>
        </p:blipFill>
        <p:spPr>
          <a:xfrm>
            <a:off x="576601" y="325467"/>
            <a:ext cx="7877532" cy="5913467"/>
          </a:xfrm>
          <a:prstGeom prst="rect">
            <a:avLst/>
          </a:prstGeom>
          <a:noFill/>
          <a:ln>
            <a:noFill/>
          </a:ln>
        </p:spPr>
      </p:pic>
      <p:sp>
        <p:nvSpPr>
          <p:cNvPr id="978" name="Google Shape;978;p77"/>
          <p:cNvSpPr txBox="1"/>
          <p:nvPr/>
        </p:nvSpPr>
        <p:spPr>
          <a:xfrm>
            <a:off x="-1" y="6335400"/>
            <a:ext cx="1166327"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pic>
        <p:nvPicPr>
          <p:cNvPr id="983" name="Google Shape;983;p78"/>
          <p:cNvPicPr preferRelativeResize="0"/>
          <p:nvPr/>
        </p:nvPicPr>
        <p:blipFill rotWithShape="1">
          <a:blip r:embed="rId3">
            <a:alphaModFix amt="28000"/>
          </a:blip>
          <a:srcRect t="50898" r="29313"/>
          <a:stretch/>
        </p:blipFill>
        <p:spPr>
          <a:xfrm>
            <a:off x="6233401" y="0"/>
            <a:ext cx="5958601" cy="2760768"/>
          </a:xfrm>
          <a:prstGeom prst="rect">
            <a:avLst/>
          </a:prstGeom>
          <a:noFill/>
          <a:ln>
            <a:noFill/>
          </a:ln>
        </p:spPr>
      </p:pic>
      <p:sp>
        <p:nvSpPr>
          <p:cNvPr id="984" name="Google Shape;984;p78"/>
          <p:cNvSpPr txBox="1">
            <a:spLocks noGrp="1"/>
          </p:cNvSpPr>
          <p:nvPr>
            <p:ph type="title"/>
          </p:nvPr>
        </p:nvSpPr>
        <p:spPr>
          <a:xfrm>
            <a:off x="415600" y="109833"/>
            <a:ext cx="11360800" cy="763600"/>
          </a:xfrm>
          <a:prstGeom prst="rect">
            <a:avLst/>
          </a:prstGeom>
        </p:spPr>
        <p:txBody>
          <a:bodyPr spcFirstLastPara="1" wrap="square" lIns="121900" tIns="121900" rIns="121900" bIns="121900" anchor="t" anchorCtr="0">
            <a:noAutofit/>
          </a:bodyPr>
          <a:lstStyle/>
          <a:p>
            <a:r>
              <a:rPr lang="en-US" sz="4000" dirty="0"/>
              <a:t>Data Modelling</a:t>
            </a:r>
            <a:endParaRPr sz="4000" dirty="0"/>
          </a:p>
        </p:txBody>
      </p:sp>
      <p:sp>
        <p:nvSpPr>
          <p:cNvPr id="985" name="Google Shape;985;p78"/>
          <p:cNvSpPr txBox="1">
            <a:spLocks noGrp="1"/>
          </p:cNvSpPr>
          <p:nvPr>
            <p:ph type="body" idx="1"/>
          </p:nvPr>
        </p:nvSpPr>
        <p:spPr>
          <a:xfrm>
            <a:off x="415600" y="1072833"/>
            <a:ext cx="12012800" cy="1917200"/>
          </a:xfrm>
          <a:prstGeom prst="rect">
            <a:avLst/>
          </a:prstGeom>
        </p:spPr>
        <p:txBody>
          <a:bodyPr spcFirstLastPara="1" wrap="square" lIns="121900" tIns="121900" rIns="121900" bIns="121900" anchor="t" anchorCtr="0">
            <a:noAutofit/>
          </a:bodyPr>
          <a:lstStyle/>
          <a:p>
            <a:pPr indent="-440256">
              <a:buSzPts val="1600"/>
              <a:buFont typeface="Share Tech"/>
              <a:buChar char="●"/>
            </a:pPr>
            <a:r>
              <a:rPr lang="en-US" sz="2133">
                <a:latin typeface="Share Tech"/>
                <a:ea typeface="Share Tech"/>
                <a:cs typeface="Share Tech"/>
                <a:sym typeface="Share Tech"/>
              </a:rPr>
              <a:t>Building a wine quality prediction model using IBM Watson Studio’s AutoAI</a:t>
            </a:r>
            <a:endParaRPr sz="2133">
              <a:latin typeface="Share Tech"/>
              <a:ea typeface="Share Tech"/>
              <a:cs typeface="Share Tech"/>
              <a:sym typeface="Share Tech"/>
            </a:endParaRPr>
          </a:p>
          <a:p>
            <a:pPr indent="-440256">
              <a:buSzPts val="1600"/>
              <a:buFont typeface="Share Tech"/>
              <a:buChar char="●"/>
            </a:pPr>
            <a:r>
              <a:rPr lang="en-US" sz="2133">
                <a:latin typeface="Share Tech"/>
                <a:ea typeface="Share Tech"/>
                <a:cs typeface="Share Tech"/>
                <a:sym typeface="Share Tech"/>
              </a:rPr>
              <a:t>The objective is to predict the wine quality (scale of 1 to 10) with a set of physicochemical properties and AutoAI recommended MULTICLASS classification as the prediction type for our dataset.</a:t>
            </a:r>
            <a:endParaRPr sz="2133">
              <a:latin typeface="Share Tech"/>
              <a:ea typeface="Share Tech"/>
              <a:cs typeface="Share Tech"/>
              <a:sym typeface="Share Tech"/>
            </a:endParaRPr>
          </a:p>
        </p:txBody>
      </p:sp>
      <p:pic>
        <p:nvPicPr>
          <p:cNvPr id="986" name="Google Shape;986;p78"/>
          <p:cNvPicPr preferRelativeResize="0"/>
          <p:nvPr/>
        </p:nvPicPr>
        <p:blipFill>
          <a:blip r:embed="rId4">
            <a:alphaModFix/>
          </a:blip>
          <a:stretch>
            <a:fillRect/>
          </a:stretch>
        </p:blipFill>
        <p:spPr>
          <a:xfrm>
            <a:off x="1211534" y="2614933"/>
            <a:ext cx="9768933" cy="3947067"/>
          </a:xfrm>
          <a:prstGeom prst="rect">
            <a:avLst/>
          </a:prstGeom>
          <a:noFill/>
          <a:ln>
            <a:noFill/>
          </a:ln>
        </p:spPr>
      </p:pic>
      <p:pic>
        <p:nvPicPr>
          <p:cNvPr id="987" name="Google Shape;987;p78"/>
          <p:cNvPicPr preferRelativeResize="0"/>
          <p:nvPr/>
        </p:nvPicPr>
        <p:blipFill>
          <a:blip r:embed="rId5">
            <a:alphaModFix/>
          </a:blip>
          <a:stretch>
            <a:fillRect/>
          </a:stretch>
        </p:blipFill>
        <p:spPr>
          <a:xfrm>
            <a:off x="3298667" y="2681200"/>
            <a:ext cx="2504267" cy="1820933"/>
          </a:xfrm>
          <a:prstGeom prst="rect">
            <a:avLst/>
          </a:prstGeom>
          <a:noFill/>
          <a:ln>
            <a:noFill/>
          </a:ln>
        </p:spPr>
      </p:pic>
      <p:sp>
        <p:nvSpPr>
          <p:cNvPr id="988" name="Google Shape;988;p78"/>
          <p:cNvSpPr/>
          <p:nvPr/>
        </p:nvSpPr>
        <p:spPr>
          <a:xfrm rot="-5400000">
            <a:off x="2950665" y="2823567"/>
            <a:ext cx="276400" cy="419600"/>
          </a:xfrm>
          <a:prstGeom prst="downArrow">
            <a:avLst>
              <a:gd name="adj1" fmla="val 50000"/>
              <a:gd name="adj2" fmla="val 50000"/>
            </a:avLst>
          </a:prstGeom>
          <a:ln/>
        </p:spPr>
        <p:style>
          <a:lnRef idx="0">
            <a:schemeClr val="accent4"/>
          </a:lnRef>
          <a:fillRef idx="3">
            <a:schemeClr val="accent4"/>
          </a:fillRef>
          <a:effectRef idx="3">
            <a:schemeClr val="accent4"/>
          </a:effectRef>
          <a:fontRef idx="minor">
            <a:schemeClr val="lt1"/>
          </a:fontRef>
        </p:style>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989" name="Google Shape;989;p78"/>
          <p:cNvSpPr txBox="1"/>
          <p:nvPr/>
        </p:nvSpPr>
        <p:spPr>
          <a:xfrm>
            <a:off x="-1" y="6335400"/>
            <a:ext cx="1390261"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8"/>
                                        </p:tgtEl>
                                        <p:attrNameLst>
                                          <p:attrName>style.visibility</p:attrName>
                                        </p:attrNameLst>
                                      </p:cBhvr>
                                      <p:to>
                                        <p:strVal val="visible"/>
                                      </p:to>
                                    </p:set>
                                    <p:animEffect transition="in" filter="fade">
                                      <p:cBhvr>
                                        <p:cTn id="7" dur="1000"/>
                                        <p:tgtEl>
                                          <p:spTgt spid="988"/>
                                        </p:tgtEl>
                                      </p:cBhvr>
                                    </p:animEffect>
                                  </p:childTnLst>
                                </p:cTn>
                              </p:par>
                              <p:par>
                                <p:cTn id="8" presetID="23" presetClass="entr" presetSubtype="16" fill="hold" nodeType="withEffect">
                                  <p:stCondLst>
                                    <p:cond delay="0"/>
                                  </p:stCondLst>
                                  <p:childTnLst>
                                    <p:set>
                                      <p:cBhvr>
                                        <p:cTn id="9" dur="1" fill="hold">
                                          <p:stCondLst>
                                            <p:cond delay="0"/>
                                          </p:stCondLst>
                                        </p:cTn>
                                        <p:tgtEl>
                                          <p:spTgt spid="987"/>
                                        </p:tgtEl>
                                        <p:attrNameLst>
                                          <p:attrName>style.visibility</p:attrName>
                                        </p:attrNameLst>
                                      </p:cBhvr>
                                      <p:to>
                                        <p:strVal val="visible"/>
                                      </p:to>
                                    </p:set>
                                    <p:anim calcmode="lin" valueType="num">
                                      <p:cBhvr additive="base">
                                        <p:cTn id="10" dur="1000"/>
                                        <p:tgtEl>
                                          <p:spTgt spid="987"/>
                                        </p:tgtEl>
                                        <p:attrNameLst>
                                          <p:attrName>ppt_w</p:attrName>
                                        </p:attrNameLst>
                                      </p:cBhvr>
                                      <p:tavLst>
                                        <p:tav tm="0">
                                          <p:val>
                                            <p:strVal val="0"/>
                                          </p:val>
                                        </p:tav>
                                        <p:tav tm="100000">
                                          <p:val>
                                            <p:strVal val="#ppt_w"/>
                                          </p:val>
                                        </p:tav>
                                      </p:tavLst>
                                    </p:anim>
                                    <p:anim calcmode="lin" valueType="num">
                                      <p:cBhvr additive="base">
                                        <p:cTn id="11" dur="1000"/>
                                        <p:tgtEl>
                                          <p:spTgt spid="98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Google Shape;994;p79"/>
          <p:cNvPicPr preferRelativeResize="0"/>
          <p:nvPr/>
        </p:nvPicPr>
        <p:blipFill rotWithShape="1">
          <a:blip r:embed="rId3">
            <a:alphaModFix amt="46000"/>
          </a:blip>
          <a:srcRect r="22293"/>
          <a:stretch/>
        </p:blipFill>
        <p:spPr>
          <a:xfrm>
            <a:off x="7459167" y="1"/>
            <a:ext cx="4732832" cy="4044468"/>
          </a:xfrm>
          <a:prstGeom prst="rect">
            <a:avLst/>
          </a:prstGeom>
          <a:noFill/>
          <a:ln>
            <a:noFill/>
          </a:ln>
        </p:spPr>
      </p:pic>
      <p:sp>
        <p:nvSpPr>
          <p:cNvPr id="995" name="Google Shape;995;p79"/>
          <p:cNvSpPr txBox="1"/>
          <p:nvPr/>
        </p:nvSpPr>
        <p:spPr>
          <a:xfrm>
            <a:off x="1178700" y="870634"/>
            <a:ext cx="77152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endParaRPr sz="1867" kern="0">
              <a:solidFill>
                <a:srgbClr val="FFFFFF"/>
              </a:solidFill>
              <a:latin typeface="Share Tech"/>
              <a:ea typeface="Share Tech"/>
              <a:cs typeface="Share Tech"/>
              <a:sym typeface="Share Tech"/>
            </a:endParaRPr>
          </a:p>
        </p:txBody>
      </p:sp>
      <p:sp>
        <p:nvSpPr>
          <p:cNvPr id="996" name="Google Shape;996;p79"/>
          <p:cNvSpPr txBox="1"/>
          <p:nvPr/>
        </p:nvSpPr>
        <p:spPr>
          <a:xfrm>
            <a:off x="843384" y="163200"/>
            <a:ext cx="4789600" cy="86173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US" sz="4000" kern="0">
                <a:solidFill>
                  <a:srgbClr val="FFFFFF"/>
                </a:solidFill>
                <a:latin typeface="Share Tech"/>
                <a:ea typeface="Share Tech"/>
                <a:cs typeface="Share Tech"/>
                <a:sym typeface="Share Tech"/>
              </a:rPr>
              <a:t>Pipeline Dashboard</a:t>
            </a:r>
            <a:endParaRPr sz="4000" kern="0">
              <a:solidFill>
                <a:srgbClr val="FFFFFF"/>
              </a:solidFill>
              <a:latin typeface="Share Tech"/>
              <a:ea typeface="Share Tech"/>
              <a:cs typeface="Share Tech"/>
              <a:sym typeface="Share Tech"/>
            </a:endParaRPr>
          </a:p>
        </p:txBody>
      </p:sp>
      <p:pic>
        <p:nvPicPr>
          <p:cNvPr id="997" name="Google Shape;997;p79"/>
          <p:cNvPicPr preferRelativeResize="0"/>
          <p:nvPr/>
        </p:nvPicPr>
        <p:blipFill>
          <a:blip r:embed="rId4">
            <a:alphaModFix/>
          </a:blip>
          <a:stretch>
            <a:fillRect/>
          </a:stretch>
        </p:blipFill>
        <p:spPr>
          <a:xfrm>
            <a:off x="906641" y="4109600"/>
            <a:ext cx="11285361" cy="2748400"/>
          </a:xfrm>
          <a:prstGeom prst="rect">
            <a:avLst/>
          </a:prstGeom>
          <a:noFill/>
          <a:ln>
            <a:noFill/>
          </a:ln>
        </p:spPr>
      </p:pic>
      <p:pic>
        <p:nvPicPr>
          <p:cNvPr id="998" name="Google Shape;998;p79"/>
          <p:cNvPicPr preferRelativeResize="0"/>
          <p:nvPr/>
        </p:nvPicPr>
        <p:blipFill>
          <a:blip r:embed="rId5">
            <a:alphaModFix/>
          </a:blip>
          <a:stretch>
            <a:fillRect/>
          </a:stretch>
        </p:blipFill>
        <p:spPr>
          <a:xfrm>
            <a:off x="1" y="1140400"/>
            <a:ext cx="8197132" cy="2969200"/>
          </a:xfrm>
          <a:prstGeom prst="rect">
            <a:avLst/>
          </a:prstGeom>
          <a:noFill/>
          <a:ln>
            <a:noFill/>
          </a:ln>
        </p:spPr>
      </p:pic>
      <p:sp>
        <p:nvSpPr>
          <p:cNvPr id="999" name="Google Shape;999;p79"/>
          <p:cNvSpPr txBox="1"/>
          <p:nvPr/>
        </p:nvSpPr>
        <p:spPr>
          <a:xfrm>
            <a:off x="-65314" y="6389627"/>
            <a:ext cx="11787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pic>
        <p:nvPicPr>
          <p:cNvPr id="1004" name="Google Shape;1004;p80"/>
          <p:cNvPicPr preferRelativeResize="0"/>
          <p:nvPr/>
        </p:nvPicPr>
        <p:blipFill>
          <a:blip r:embed="rId3">
            <a:alphaModFix amt="48000"/>
          </a:blip>
          <a:stretch>
            <a:fillRect/>
          </a:stretch>
        </p:blipFill>
        <p:spPr>
          <a:xfrm>
            <a:off x="0" y="1"/>
            <a:ext cx="11322755" cy="6858001"/>
          </a:xfrm>
          <a:prstGeom prst="rect">
            <a:avLst/>
          </a:prstGeom>
          <a:noFill/>
          <a:ln>
            <a:noFill/>
          </a:ln>
        </p:spPr>
      </p:pic>
      <p:sp>
        <p:nvSpPr>
          <p:cNvPr id="1005" name="Google Shape;1005;p80"/>
          <p:cNvSpPr txBox="1"/>
          <p:nvPr/>
        </p:nvSpPr>
        <p:spPr>
          <a:xfrm>
            <a:off x="4700900" y="4452400"/>
            <a:ext cx="6981200" cy="197011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kern="0">
                <a:solidFill>
                  <a:srgbClr val="FFFFFF"/>
                </a:solidFill>
                <a:latin typeface="Share Tech"/>
                <a:ea typeface="Share Tech"/>
                <a:cs typeface="Share Tech"/>
                <a:sym typeface="Share Tech"/>
              </a:rPr>
              <a:t>XGBoost stands for “Extreme Gradient Boosting”. XGBoost is an optimized distributed gradient boosting library designed to be highly efficient, flexible and portable. It implements Machine Learning algorithms under the Gradient Boosting framework. It provides a parallel tree boosting to solve many data science problems in a fast and accurate way. </a:t>
            </a:r>
            <a:endParaRPr sz="1867" kern="0">
              <a:solidFill>
                <a:srgbClr val="FFFFFF"/>
              </a:solidFill>
              <a:latin typeface="Share Tech"/>
              <a:ea typeface="Share Tech"/>
              <a:cs typeface="Share Tech"/>
              <a:sym typeface="Share Tech"/>
            </a:endParaRPr>
          </a:p>
        </p:txBody>
      </p:sp>
      <p:pic>
        <p:nvPicPr>
          <p:cNvPr id="1006" name="Google Shape;1006;p80"/>
          <p:cNvPicPr preferRelativeResize="0"/>
          <p:nvPr/>
        </p:nvPicPr>
        <p:blipFill>
          <a:blip r:embed="rId4">
            <a:alphaModFix/>
          </a:blip>
          <a:stretch>
            <a:fillRect/>
          </a:stretch>
        </p:blipFill>
        <p:spPr>
          <a:xfrm>
            <a:off x="5426667" y="160667"/>
            <a:ext cx="5050067" cy="4291733"/>
          </a:xfrm>
          <a:prstGeom prst="rect">
            <a:avLst/>
          </a:prstGeom>
          <a:noFill/>
          <a:ln>
            <a:noFill/>
          </a:ln>
        </p:spPr>
      </p:pic>
      <p:sp>
        <p:nvSpPr>
          <p:cNvPr id="1007" name="Google Shape;1007;p80"/>
          <p:cNvSpPr txBox="1"/>
          <p:nvPr/>
        </p:nvSpPr>
        <p:spPr>
          <a:xfrm>
            <a:off x="237000" y="4093100"/>
            <a:ext cx="11202000" cy="2690800"/>
          </a:xfrm>
          <a:prstGeom prst="rect">
            <a:avLst/>
          </a:prstGeom>
          <a:noFill/>
          <a:ln>
            <a:noFill/>
          </a:ln>
        </p:spPr>
        <p:txBody>
          <a:bodyPr spcFirstLastPara="1" wrap="square" lIns="121900" tIns="121900" rIns="121900" bIns="121900" anchor="ctr" anchorCtr="0">
            <a:noAutofit/>
          </a:bodyPr>
          <a:lstStyle/>
          <a:p>
            <a:pPr marL="609585" defTabSz="1219170">
              <a:spcBef>
                <a:spcPts val="5067"/>
              </a:spcBef>
              <a:buClr>
                <a:srgbClr val="000000"/>
              </a:buClr>
            </a:pPr>
            <a:endParaRPr sz="1867" kern="0">
              <a:solidFill>
                <a:srgbClr val="FFFFFF"/>
              </a:solidFill>
              <a:latin typeface="Share Tech"/>
              <a:ea typeface="Share Tech"/>
              <a:cs typeface="Share Tech"/>
              <a:sym typeface="Share Tech"/>
            </a:endParaRPr>
          </a:p>
          <a:p>
            <a:pPr defTabSz="1219170">
              <a:spcBef>
                <a:spcPts val="2000"/>
              </a:spcBef>
              <a:buClr>
                <a:srgbClr val="000000"/>
              </a:buClr>
            </a:pPr>
            <a:endParaRPr sz="1867" kern="0">
              <a:solidFill>
                <a:srgbClr val="FFFFFF"/>
              </a:solidFill>
              <a:latin typeface="Share Tech"/>
              <a:ea typeface="Share Tech"/>
              <a:cs typeface="Share Tech"/>
              <a:sym typeface="Share Tech"/>
            </a:endParaRPr>
          </a:p>
        </p:txBody>
      </p:sp>
      <p:sp>
        <p:nvSpPr>
          <p:cNvPr id="1008" name="Google Shape;1008;p80"/>
          <p:cNvSpPr txBox="1"/>
          <p:nvPr/>
        </p:nvSpPr>
        <p:spPr>
          <a:xfrm>
            <a:off x="-1" y="6335400"/>
            <a:ext cx="1259633"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a:solidFill>
                  <a:srgbClr val="FFFFFF"/>
                </a:solidFill>
                <a:latin typeface="Pacifico"/>
                <a:ea typeface="Pacifico"/>
                <a:cs typeface="Pacifico"/>
                <a:sym typeface="Pacifico"/>
              </a:rPr>
              <a:t>Jonelle</a:t>
            </a:r>
            <a:endParaRPr sz="1867" b="1" kern="0">
              <a:solidFill>
                <a:srgbClr val="FFFFFF"/>
              </a:solidFill>
              <a:latin typeface="Pacifico"/>
              <a:ea typeface="Pacifico"/>
              <a:cs typeface="Pacifico"/>
              <a:sym typeface="Pacific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81"/>
          <p:cNvPicPr preferRelativeResize="0"/>
          <p:nvPr/>
        </p:nvPicPr>
        <p:blipFill rotWithShape="1">
          <a:blip r:embed="rId3">
            <a:alphaModFix amt="50000"/>
          </a:blip>
          <a:srcRect/>
          <a:stretch/>
        </p:blipFill>
        <p:spPr>
          <a:xfrm>
            <a:off x="51098" y="3684135"/>
            <a:ext cx="4642741" cy="3095131"/>
          </a:xfrm>
          <a:prstGeom prst="rect">
            <a:avLst/>
          </a:prstGeom>
          <a:noFill/>
          <a:ln>
            <a:noFill/>
          </a:ln>
        </p:spPr>
      </p:pic>
      <p:sp>
        <p:nvSpPr>
          <p:cNvPr id="1014" name="Google Shape;1014;p81"/>
          <p:cNvSpPr txBox="1"/>
          <p:nvPr/>
        </p:nvSpPr>
        <p:spPr>
          <a:xfrm>
            <a:off x="1244333" y="69934"/>
            <a:ext cx="9720800" cy="861734"/>
          </a:xfrm>
          <a:prstGeom prst="rect">
            <a:avLst/>
          </a:prstGeom>
          <a:noFill/>
          <a:ln>
            <a:noFill/>
          </a:ln>
        </p:spPr>
        <p:txBody>
          <a:bodyPr spcFirstLastPara="1" wrap="square" lIns="121900" tIns="121900" rIns="121900" bIns="121900" anchor="t" anchorCtr="0">
            <a:spAutoFit/>
          </a:bodyPr>
          <a:lstStyle/>
          <a:p>
            <a:pPr algn="ctr" defTabSz="1219170">
              <a:buClr>
                <a:srgbClr val="000000"/>
              </a:buClr>
              <a:buSzPts val="2100"/>
            </a:pPr>
            <a:r>
              <a:rPr lang="en-US" sz="4000" kern="0" dirty="0">
                <a:solidFill>
                  <a:srgbClr val="FFFFFF"/>
                </a:solidFill>
                <a:latin typeface="Share Tech"/>
                <a:ea typeface="Share Tech"/>
                <a:cs typeface="Share Tech"/>
                <a:sym typeface="Share Tech"/>
              </a:rPr>
              <a:t>Model Evaluation</a:t>
            </a:r>
            <a:endParaRPr sz="4000" kern="0" dirty="0">
              <a:solidFill>
                <a:srgbClr val="FFFFFF"/>
              </a:solidFill>
              <a:latin typeface="Share Tech"/>
              <a:ea typeface="Share Tech"/>
              <a:cs typeface="Share Tech"/>
              <a:sym typeface="Share Tech"/>
            </a:endParaRPr>
          </a:p>
        </p:txBody>
      </p:sp>
      <p:pic>
        <p:nvPicPr>
          <p:cNvPr id="1015" name="Google Shape;1015;p81"/>
          <p:cNvPicPr preferRelativeResize="0"/>
          <p:nvPr/>
        </p:nvPicPr>
        <p:blipFill rotWithShape="1">
          <a:blip r:embed="rId4">
            <a:alphaModFix/>
          </a:blip>
          <a:srcRect/>
          <a:stretch/>
        </p:blipFill>
        <p:spPr>
          <a:xfrm>
            <a:off x="573534" y="950333"/>
            <a:ext cx="5020133" cy="3519867"/>
          </a:xfrm>
          <a:prstGeom prst="rect">
            <a:avLst/>
          </a:prstGeom>
          <a:noFill/>
          <a:ln>
            <a:noFill/>
          </a:ln>
        </p:spPr>
      </p:pic>
      <p:pic>
        <p:nvPicPr>
          <p:cNvPr id="1016" name="Google Shape;1016;p81"/>
          <p:cNvPicPr preferRelativeResize="0"/>
          <p:nvPr/>
        </p:nvPicPr>
        <p:blipFill rotWithShape="1">
          <a:blip r:embed="rId5">
            <a:alphaModFix/>
          </a:blip>
          <a:srcRect/>
          <a:stretch/>
        </p:blipFill>
        <p:spPr>
          <a:xfrm>
            <a:off x="6250134" y="950334"/>
            <a:ext cx="4909567" cy="5524535"/>
          </a:xfrm>
          <a:prstGeom prst="rect">
            <a:avLst/>
          </a:prstGeom>
          <a:noFill/>
          <a:ln>
            <a:noFill/>
          </a:ln>
        </p:spPr>
      </p:pic>
      <p:sp>
        <p:nvSpPr>
          <p:cNvPr id="1017" name="Google Shape;1017;p81"/>
          <p:cNvSpPr/>
          <p:nvPr/>
        </p:nvSpPr>
        <p:spPr>
          <a:xfrm>
            <a:off x="5573333" y="3141667"/>
            <a:ext cx="676800" cy="242800"/>
          </a:xfrm>
          <a:prstGeom prst="chevron">
            <a:avLst>
              <a:gd name="adj" fmla="val 50000"/>
            </a:avLst>
          </a:prstGeo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18" name="Google Shape;1018;p81"/>
          <p:cNvSpPr txBox="1"/>
          <p:nvPr/>
        </p:nvSpPr>
        <p:spPr>
          <a:xfrm>
            <a:off x="0" y="6335400"/>
            <a:ext cx="1315616"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17"/>
                                        </p:tgtEl>
                                        <p:attrNameLst>
                                          <p:attrName>style.visibility</p:attrName>
                                        </p:attrNameLst>
                                      </p:cBhvr>
                                      <p:to>
                                        <p:strVal val="visible"/>
                                      </p:to>
                                    </p:set>
                                    <p:anim calcmode="lin" valueType="num">
                                      <p:cBhvr additive="base">
                                        <p:cTn id="7" dur="500"/>
                                        <p:tgtEl>
                                          <p:spTgt spid="1017"/>
                                        </p:tgtEl>
                                        <p:attrNameLst>
                                          <p:attrName>ppt_w</p:attrName>
                                        </p:attrNameLst>
                                      </p:cBhvr>
                                      <p:tavLst>
                                        <p:tav tm="0">
                                          <p:val>
                                            <p:strVal val="0"/>
                                          </p:val>
                                        </p:tav>
                                        <p:tav tm="100000">
                                          <p:val>
                                            <p:strVal val="#ppt_w"/>
                                          </p:val>
                                        </p:tav>
                                      </p:tavLst>
                                    </p:anim>
                                    <p:anim calcmode="lin" valueType="num">
                                      <p:cBhvr additive="base">
                                        <p:cTn id="8" dur="500"/>
                                        <p:tgtEl>
                                          <p:spTgt spid="101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016"/>
                                        </p:tgtEl>
                                        <p:attrNameLst>
                                          <p:attrName>style.visibility</p:attrName>
                                        </p:attrNameLst>
                                      </p:cBhvr>
                                      <p:to>
                                        <p:strVal val="visible"/>
                                      </p:to>
                                    </p:set>
                                    <p:anim calcmode="lin" valueType="num">
                                      <p:cBhvr additive="base">
                                        <p:cTn id="11" dur="500"/>
                                        <p:tgtEl>
                                          <p:spTgt spid="1016"/>
                                        </p:tgtEl>
                                        <p:attrNameLst>
                                          <p:attrName>ppt_w</p:attrName>
                                        </p:attrNameLst>
                                      </p:cBhvr>
                                      <p:tavLst>
                                        <p:tav tm="0">
                                          <p:val>
                                            <p:strVal val="0"/>
                                          </p:val>
                                        </p:tav>
                                        <p:tav tm="100000">
                                          <p:val>
                                            <p:strVal val="#ppt_w"/>
                                          </p:val>
                                        </p:tav>
                                      </p:tavLst>
                                    </p:anim>
                                    <p:anim calcmode="lin" valueType="num">
                                      <p:cBhvr additive="base">
                                        <p:cTn id="12" dur="500"/>
                                        <p:tgtEl>
                                          <p:spTgt spid="101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pic>
        <p:nvPicPr>
          <p:cNvPr id="1023" name="Google Shape;1023;p82"/>
          <p:cNvPicPr preferRelativeResize="0"/>
          <p:nvPr/>
        </p:nvPicPr>
        <p:blipFill rotWithShape="1">
          <a:blip r:embed="rId3">
            <a:alphaModFix/>
          </a:blip>
          <a:srcRect t="6367"/>
          <a:stretch/>
        </p:blipFill>
        <p:spPr>
          <a:xfrm>
            <a:off x="847601" y="804567"/>
            <a:ext cx="8845935" cy="5746933"/>
          </a:xfrm>
          <a:prstGeom prst="rect">
            <a:avLst/>
          </a:prstGeom>
          <a:noFill/>
          <a:ln>
            <a:noFill/>
          </a:ln>
        </p:spPr>
      </p:pic>
      <p:pic>
        <p:nvPicPr>
          <p:cNvPr id="1024" name="Google Shape;1024;p82"/>
          <p:cNvPicPr preferRelativeResize="0"/>
          <p:nvPr/>
        </p:nvPicPr>
        <p:blipFill rotWithShape="1">
          <a:blip r:embed="rId4">
            <a:alphaModFix amt="24000"/>
          </a:blip>
          <a:srcRect r="33346"/>
          <a:stretch/>
        </p:blipFill>
        <p:spPr>
          <a:xfrm>
            <a:off x="9693534" y="0"/>
            <a:ext cx="2498465" cy="6858000"/>
          </a:xfrm>
          <a:prstGeom prst="rect">
            <a:avLst/>
          </a:prstGeom>
          <a:noFill/>
          <a:ln>
            <a:noFill/>
          </a:ln>
        </p:spPr>
      </p:pic>
      <p:pic>
        <p:nvPicPr>
          <p:cNvPr id="1025" name="Google Shape;1025;p82"/>
          <p:cNvPicPr preferRelativeResize="0"/>
          <p:nvPr/>
        </p:nvPicPr>
        <p:blipFill>
          <a:blip r:embed="rId5">
            <a:alphaModFix/>
          </a:blip>
          <a:stretch>
            <a:fillRect/>
          </a:stretch>
        </p:blipFill>
        <p:spPr>
          <a:xfrm>
            <a:off x="4096164" y="2814052"/>
            <a:ext cx="3999667" cy="540233"/>
          </a:xfrm>
          <a:prstGeom prst="rect">
            <a:avLst/>
          </a:prstGeom>
          <a:noFill/>
          <a:ln>
            <a:noFill/>
          </a:ln>
          <a:effectLst>
            <a:outerShdw blurRad="57150" dist="19050" dir="5400000" algn="bl" rotWithShape="0">
              <a:srgbClr val="000000">
                <a:alpha val="50000"/>
              </a:srgbClr>
            </a:outerShdw>
          </a:effectLst>
        </p:spPr>
      </p:pic>
      <p:sp>
        <p:nvSpPr>
          <p:cNvPr id="1026" name="Google Shape;1026;p82"/>
          <p:cNvSpPr txBox="1"/>
          <p:nvPr/>
        </p:nvSpPr>
        <p:spPr>
          <a:xfrm>
            <a:off x="-222955" y="77001"/>
            <a:ext cx="6419600" cy="86173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US" sz="4000" kern="0">
                <a:solidFill>
                  <a:srgbClr val="FFFFFF"/>
                </a:solidFill>
                <a:latin typeface="Share Tech"/>
                <a:ea typeface="Share Tech"/>
                <a:cs typeface="Share Tech"/>
                <a:sym typeface="Share Tech"/>
              </a:rPr>
              <a:t>Feature Importance</a:t>
            </a:r>
            <a:endParaRPr sz="4000" kern="0">
              <a:solidFill>
                <a:srgbClr val="FFFFFF"/>
              </a:solidFill>
              <a:latin typeface="Share Tech"/>
              <a:ea typeface="Share Tech"/>
              <a:cs typeface="Share Tech"/>
              <a:sym typeface="Share Tech"/>
            </a:endParaRPr>
          </a:p>
        </p:txBody>
      </p:sp>
      <p:sp>
        <p:nvSpPr>
          <p:cNvPr id="1027" name="Google Shape;1027;p82"/>
          <p:cNvSpPr/>
          <p:nvPr/>
        </p:nvSpPr>
        <p:spPr>
          <a:xfrm>
            <a:off x="3535167" y="3013967"/>
            <a:ext cx="534000" cy="140400"/>
          </a:xfrm>
          <a:prstGeom prst="rightArrow">
            <a:avLst>
              <a:gd name="adj1" fmla="val 50000"/>
              <a:gd name="adj2" fmla="val 5000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sym typeface="Arial"/>
            </a:endParaRPr>
          </a:p>
        </p:txBody>
      </p:sp>
      <p:sp>
        <p:nvSpPr>
          <p:cNvPr id="1028" name="Google Shape;1028;p82"/>
          <p:cNvSpPr/>
          <p:nvPr/>
        </p:nvSpPr>
        <p:spPr>
          <a:xfrm>
            <a:off x="5199633" y="2056033"/>
            <a:ext cx="1182400" cy="540400"/>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sym typeface="Arial"/>
            </a:endParaRPr>
          </a:p>
        </p:txBody>
      </p:sp>
      <p:sp>
        <p:nvSpPr>
          <p:cNvPr id="1029" name="Google Shape;1029;p82"/>
          <p:cNvSpPr txBox="1"/>
          <p:nvPr/>
        </p:nvSpPr>
        <p:spPr>
          <a:xfrm>
            <a:off x="5240315" y="2039027"/>
            <a:ext cx="1182400" cy="57441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133" b="1" kern="0" dirty="0">
                <a:solidFill>
                  <a:srgbClr val="000000"/>
                </a:solidFill>
                <a:latin typeface="Share Tech"/>
                <a:ea typeface="Share Tech"/>
                <a:cs typeface="Share Tech"/>
                <a:sym typeface="Share Tech"/>
              </a:rPr>
              <a:t>Alcohol</a:t>
            </a:r>
            <a:endParaRPr sz="2133" b="1" kern="0" dirty="0">
              <a:solidFill>
                <a:srgbClr val="000000"/>
              </a:solidFill>
              <a:latin typeface="Share Tech"/>
              <a:ea typeface="Share Tech"/>
              <a:cs typeface="Share Tech"/>
              <a:sym typeface="Share Tech"/>
            </a:endParaRPr>
          </a:p>
        </p:txBody>
      </p:sp>
      <p:sp>
        <p:nvSpPr>
          <p:cNvPr id="1030" name="Google Shape;1030;p82"/>
          <p:cNvSpPr/>
          <p:nvPr/>
        </p:nvSpPr>
        <p:spPr>
          <a:xfrm>
            <a:off x="4101558" y="2239669"/>
            <a:ext cx="534000" cy="140400"/>
          </a:xfrm>
          <a:prstGeom prst="rightArrow">
            <a:avLst>
              <a:gd name="adj1" fmla="val 50000"/>
              <a:gd name="adj2" fmla="val 5000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sym typeface="Arial"/>
            </a:endParaRPr>
          </a:p>
        </p:txBody>
      </p:sp>
      <p:sp>
        <p:nvSpPr>
          <p:cNvPr id="1031" name="Google Shape;1031;p82"/>
          <p:cNvSpPr txBox="1"/>
          <p:nvPr/>
        </p:nvSpPr>
        <p:spPr>
          <a:xfrm>
            <a:off x="0" y="6335400"/>
            <a:ext cx="122231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pic>
        <p:nvPicPr>
          <p:cNvPr id="1037" name="Google Shape;1037;p83"/>
          <p:cNvPicPr preferRelativeResize="0"/>
          <p:nvPr/>
        </p:nvPicPr>
        <p:blipFill rotWithShape="1">
          <a:blip r:embed="rId3">
            <a:alphaModFix amt="39000"/>
          </a:blip>
          <a:srcRect/>
          <a:stretch/>
        </p:blipFill>
        <p:spPr>
          <a:xfrm>
            <a:off x="1" y="0"/>
            <a:ext cx="12192001" cy="6858000"/>
          </a:xfrm>
          <a:prstGeom prst="rect">
            <a:avLst/>
          </a:prstGeom>
          <a:noFill/>
          <a:ln>
            <a:noFill/>
          </a:ln>
        </p:spPr>
      </p:pic>
      <p:sp>
        <p:nvSpPr>
          <p:cNvPr id="1038" name="Google Shape;1038;p83"/>
          <p:cNvSpPr txBox="1">
            <a:spLocks noGrp="1"/>
          </p:cNvSpPr>
          <p:nvPr>
            <p:ph type="title"/>
          </p:nvPr>
        </p:nvSpPr>
        <p:spPr>
          <a:xfrm>
            <a:off x="2695848" y="324573"/>
            <a:ext cx="7844400" cy="1642000"/>
          </a:xfrm>
          <a:prstGeom prst="rect">
            <a:avLst/>
          </a:prstGeom>
          <a:noFill/>
          <a:ln>
            <a:noFill/>
          </a:ln>
        </p:spPr>
        <p:txBody>
          <a:bodyPr spcFirstLastPara="1" wrap="square" lIns="121900" tIns="121900" rIns="121900" bIns="121900" anchor="t" anchorCtr="0">
            <a:noAutofit/>
          </a:bodyPr>
          <a:lstStyle/>
          <a:p>
            <a:pPr algn="ctr"/>
            <a:r>
              <a:rPr lang="en-US" b="1" dirty="0">
                <a:latin typeface="Share Tech" panose="020B0604020202020204" charset="0"/>
                <a:ea typeface="Arial Rounded"/>
                <a:cs typeface="Arial Rounded"/>
                <a:sym typeface="Arial Rounded"/>
              </a:rPr>
              <a:t>Data Science Methodology</a:t>
            </a:r>
            <a:br>
              <a:rPr lang="en-US" b="1" dirty="0">
                <a:latin typeface="Share Tech" panose="020B0604020202020204" charset="0"/>
                <a:ea typeface="Arial Rounded"/>
                <a:cs typeface="Arial Rounded"/>
                <a:sym typeface="Arial Rounded"/>
              </a:rPr>
            </a:br>
            <a:r>
              <a:rPr lang="en-US" b="1" dirty="0">
                <a:latin typeface="Share Tech" panose="020B0604020202020204" charset="0"/>
                <a:ea typeface="Arial Rounded"/>
                <a:cs typeface="Arial Rounded"/>
                <a:sym typeface="Arial Rounded"/>
              </a:rPr>
              <a:t>5 stages in Data Science</a:t>
            </a:r>
            <a:endParaRPr lang="en-US" dirty="0">
              <a:latin typeface="Share Tech" panose="020B0604020202020204" charset="0"/>
            </a:endParaRPr>
          </a:p>
        </p:txBody>
      </p:sp>
      <p:sp>
        <p:nvSpPr>
          <p:cNvPr id="1044" name="Google Shape;1044;p83"/>
          <p:cNvSpPr txBox="1"/>
          <p:nvPr/>
        </p:nvSpPr>
        <p:spPr>
          <a:xfrm>
            <a:off x="0" y="6335400"/>
            <a:ext cx="122231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
        <p:nvSpPr>
          <p:cNvPr id="15" name="Google Shape;515;p47">
            <a:extLst>
              <a:ext uri="{FF2B5EF4-FFF2-40B4-BE49-F238E27FC236}">
                <a16:creationId xmlns:a16="http://schemas.microsoft.com/office/drawing/2014/main" id="{EB65F152-6A0D-4C3B-B2D3-FC433231D33E}"/>
              </a:ext>
            </a:extLst>
          </p:cNvPr>
          <p:cNvSpPr/>
          <p:nvPr/>
        </p:nvSpPr>
        <p:spPr>
          <a:xfrm>
            <a:off x="4000415" y="1722172"/>
            <a:ext cx="3764400" cy="880400"/>
          </a:xfrm>
          <a:prstGeom prst="roundRect">
            <a:avLst>
              <a:gd name="adj" fmla="val 16667"/>
            </a:avLst>
          </a:prstGeom>
          <a:solidFill>
            <a:srgbClr val="E898AC"/>
          </a:solidFill>
          <a:ln w="76200" cap="flat" cmpd="sng">
            <a:solidFill>
              <a:srgbClr val="A96E7D"/>
            </a:solidFill>
            <a:prstDash val="solid"/>
            <a:round/>
            <a:headEnd type="none" w="sm" len="sm"/>
            <a:tailEnd type="none" w="sm" len="sm"/>
          </a:ln>
          <a:effectLst>
            <a:reflection endPos="30000" dist="38100" dir="5400000" fadeDir="5400012" sy="-100000" algn="bl" rotWithShape="0"/>
          </a:effectLst>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Planning Analytics</a:t>
            </a:r>
            <a:endParaRPr sz="2500" b="1" kern="0">
              <a:solidFill>
                <a:srgbClr val="FFFFFF"/>
              </a:solidFill>
              <a:latin typeface="Share Tech"/>
              <a:ea typeface="Share Tech"/>
              <a:cs typeface="Share Tech"/>
              <a:sym typeface="Share Tech"/>
            </a:endParaRPr>
          </a:p>
        </p:txBody>
      </p:sp>
      <p:sp>
        <p:nvSpPr>
          <p:cNvPr id="16" name="Google Shape;516;p47">
            <a:extLst>
              <a:ext uri="{FF2B5EF4-FFF2-40B4-BE49-F238E27FC236}">
                <a16:creationId xmlns:a16="http://schemas.microsoft.com/office/drawing/2014/main" id="{4204D27B-5D75-4A22-8D1F-0CF819FA6C6A}"/>
              </a:ext>
            </a:extLst>
          </p:cNvPr>
          <p:cNvSpPr/>
          <p:nvPr/>
        </p:nvSpPr>
        <p:spPr>
          <a:xfrm>
            <a:off x="4000415" y="2717473"/>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Descriptive Analytics</a:t>
            </a:r>
            <a:endParaRPr sz="2500" b="1" kern="0">
              <a:solidFill>
                <a:srgbClr val="FFFFFF"/>
              </a:solidFill>
              <a:latin typeface="Share Tech"/>
              <a:ea typeface="Share Tech"/>
              <a:cs typeface="Share Tech"/>
              <a:sym typeface="Share Tech"/>
            </a:endParaRPr>
          </a:p>
        </p:txBody>
      </p:sp>
      <p:sp>
        <p:nvSpPr>
          <p:cNvPr id="17" name="Google Shape;517;p47">
            <a:extLst>
              <a:ext uri="{FF2B5EF4-FFF2-40B4-BE49-F238E27FC236}">
                <a16:creationId xmlns:a16="http://schemas.microsoft.com/office/drawing/2014/main" id="{9B931251-D941-463F-9191-A7A524A8A8B4}"/>
              </a:ext>
            </a:extLst>
          </p:cNvPr>
          <p:cNvSpPr/>
          <p:nvPr/>
        </p:nvSpPr>
        <p:spPr>
          <a:xfrm>
            <a:off x="4000415" y="3712776"/>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Diagnostic Analytics</a:t>
            </a:r>
            <a:endParaRPr sz="2500" b="1" kern="0">
              <a:solidFill>
                <a:srgbClr val="FFFFFF"/>
              </a:solidFill>
              <a:latin typeface="Share Tech"/>
              <a:ea typeface="Share Tech"/>
              <a:cs typeface="Share Tech"/>
              <a:sym typeface="Share Tech"/>
            </a:endParaRPr>
          </a:p>
        </p:txBody>
      </p:sp>
      <p:sp>
        <p:nvSpPr>
          <p:cNvPr id="18" name="Google Shape;518;p47">
            <a:extLst>
              <a:ext uri="{FF2B5EF4-FFF2-40B4-BE49-F238E27FC236}">
                <a16:creationId xmlns:a16="http://schemas.microsoft.com/office/drawing/2014/main" id="{FD271926-F9F2-4EA3-B137-E4D8BC2F8A57}"/>
              </a:ext>
            </a:extLst>
          </p:cNvPr>
          <p:cNvSpPr/>
          <p:nvPr/>
        </p:nvSpPr>
        <p:spPr>
          <a:xfrm>
            <a:off x="4000415" y="4708077"/>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Predictive Analytics</a:t>
            </a:r>
            <a:endParaRPr sz="2500" b="1" kern="0">
              <a:solidFill>
                <a:srgbClr val="FFFFFF"/>
              </a:solidFill>
              <a:latin typeface="Share Tech"/>
              <a:ea typeface="Share Tech"/>
              <a:cs typeface="Share Tech"/>
              <a:sym typeface="Share Tech"/>
            </a:endParaRPr>
          </a:p>
        </p:txBody>
      </p:sp>
      <p:sp>
        <p:nvSpPr>
          <p:cNvPr id="19" name="Google Shape;519;p47">
            <a:extLst>
              <a:ext uri="{FF2B5EF4-FFF2-40B4-BE49-F238E27FC236}">
                <a16:creationId xmlns:a16="http://schemas.microsoft.com/office/drawing/2014/main" id="{8F32AEDC-C832-4EAD-929E-50556E986979}"/>
              </a:ext>
            </a:extLst>
          </p:cNvPr>
          <p:cNvSpPr/>
          <p:nvPr/>
        </p:nvSpPr>
        <p:spPr>
          <a:xfrm>
            <a:off x="4000415" y="5703380"/>
            <a:ext cx="3764400" cy="880400"/>
          </a:xfrm>
          <a:prstGeom prst="roundRect">
            <a:avLst>
              <a:gd name="adj" fmla="val 16667"/>
            </a:avLst>
          </a:prstGeom>
          <a:solidFill>
            <a:schemeClr val="accent1"/>
          </a:solidFill>
          <a:ln w="76200"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000000"/>
                </a:solidFill>
                <a:latin typeface="Share Tech"/>
                <a:ea typeface="Share Tech"/>
                <a:cs typeface="Share Tech"/>
                <a:sym typeface="Share Tech"/>
              </a:rPr>
              <a:t>Prescriptive Analytics</a:t>
            </a:r>
            <a:endParaRPr sz="2500" b="1" kern="0">
              <a:solidFill>
                <a:srgbClr val="000000"/>
              </a:solidFill>
              <a:latin typeface="Share Tech"/>
              <a:ea typeface="Share Tech"/>
              <a:cs typeface="Share Tech"/>
              <a:sym typeface="Share Tech"/>
            </a:endParaRPr>
          </a:p>
        </p:txBody>
      </p:sp>
      <p:grpSp>
        <p:nvGrpSpPr>
          <p:cNvPr id="10" name="Group 9">
            <a:extLst>
              <a:ext uri="{FF2B5EF4-FFF2-40B4-BE49-F238E27FC236}">
                <a16:creationId xmlns:a16="http://schemas.microsoft.com/office/drawing/2014/main" id="{43056B97-B840-48C8-8DE8-688046A9DD1A}"/>
              </a:ext>
            </a:extLst>
          </p:cNvPr>
          <p:cNvGrpSpPr/>
          <p:nvPr/>
        </p:nvGrpSpPr>
        <p:grpSpPr>
          <a:xfrm>
            <a:off x="7168953" y="1632219"/>
            <a:ext cx="2827303" cy="4951561"/>
            <a:chOff x="8393491" y="1543442"/>
            <a:chExt cx="2798115" cy="4820959"/>
          </a:xfrm>
        </p:grpSpPr>
        <p:pic>
          <p:nvPicPr>
            <p:cNvPr id="11" name="Google Shape;632;p42">
              <a:extLst>
                <a:ext uri="{FF2B5EF4-FFF2-40B4-BE49-F238E27FC236}">
                  <a16:creationId xmlns:a16="http://schemas.microsoft.com/office/drawing/2014/main" id="{1E2B0E19-C5B7-4B78-8929-A18C45F89E8F}"/>
                </a:ext>
              </a:extLst>
            </p:cNvPr>
            <p:cNvPicPr preferRelativeResize="0"/>
            <p:nvPr/>
          </p:nvPicPr>
          <p:blipFill>
            <a:blip r:embed="rId4">
              <a:alphaModFix/>
            </a:blip>
            <a:stretch>
              <a:fillRect/>
            </a:stretch>
          </p:blipFill>
          <p:spPr>
            <a:xfrm>
              <a:off x="8556167" y="3891634"/>
              <a:ext cx="2472767" cy="2472767"/>
            </a:xfrm>
            <a:prstGeom prst="rect">
              <a:avLst/>
            </a:prstGeom>
            <a:noFill/>
            <a:ln>
              <a:noFill/>
            </a:ln>
          </p:spPr>
        </p:pic>
        <p:pic>
          <p:nvPicPr>
            <p:cNvPr id="12" name="Picture 11" descr="A picture containing wine, glass, dark, alcohol&#10;&#10;Description automatically generated">
              <a:extLst>
                <a:ext uri="{FF2B5EF4-FFF2-40B4-BE49-F238E27FC236}">
                  <a16:creationId xmlns:a16="http://schemas.microsoft.com/office/drawing/2014/main" id="{8D6AB8E4-4BD1-4CCA-BDA3-67EFE1FD2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3491" y="1543442"/>
              <a:ext cx="2798115" cy="4186705"/>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1049" name="Google Shape;1049;p84"/>
          <p:cNvPicPr preferRelativeResize="0"/>
          <p:nvPr/>
        </p:nvPicPr>
        <p:blipFill rotWithShape="1">
          <a:blip r:embed="rId3">
            <a:alphaModFix amt="45000"/>
          </a:blip>
          <a:srcRect/>
          <a:stretch/>
        </p:blipFill>
        <p:spPr>
          <a:xfrm>
            <a:off x="-1562400" y="940718"/>
            <a:ext cx="8847232" cy="4976565"/>
          </a:xfrm>
          <a:prstGeom prst="rect">
            <a:avLst/>
          </a:prstGeom>
          <a:noFill/>
          <a:ln>
            <a:noFill/>
          </a:ln>
        </p:spPr>
      </p:pic>
      <p:pic>
        <p:nvPicPr>
          <p:cNvPr id="1050" name="Google Shape;1050;p84"/>
          <p:cNvPicPr preferRelativeResize="0"/>
          <p:nvPr/>
        </p:nvPicPr>
        <p:blipFill rotWithShape="1">
          <a:blip r:embed="rId4">
            <a:alphaModFix/>
          </a:blip>
          <a:srcRect r="28499"/>
          <a:stretch/>
        </p:blipFill>
        <p:spPr>
          <a:xfrm>
            <a:off x="6513600" y="468201"/>
            <a:ext cx="5235733" cy="3082100"/>
          </a:xfrm>
          <a:prstGeom prst="rect">
            <a:avLst/>
          </a:prstGeom>
          <a:noFill/>
          <a:ln>
            <a:noFill/>
          </a:ln>
        </p:spPr>
      </p:pic>
      <p:pic>
        <p:nvPicPr>
          <p:cNvPr id="1051" name="Google Shape;1051;p84"/>
          <p:cNvPicPr preferRelativeResize="0"/>
          <p:nvPr/>
        </p:nvPicPr>
        <p:blipFill rotWithShape="1">
          <a:blip r:embed="rId5">
            <a:alphaModFix/>
          </a:blip>
          <a:srcRect r="43426"/>
          <a:stretch/>
        </p:blipFill>
        <p:spPr>
          <a:xfrm>
            <a:off x="6513600" y="3686500"/>
            <a:ext cx="4142664" cy="3082101"/>
          </a:xfrm>
          <a:prstGeom prst="rect">
            <a:avLst/>
          </a:prstGeom>
          <a:noFill/>
          <a:ln>
            <a:noFill/>
          </a:ln>
        </p:spPr>
      </p:pic>
      <p:sp>
        <p:nvSpPr>
          <p:cNvPr id="1052" name="Google Shape;1052;p84"/>
          <p:cNvSpPr txBox="1"/>
          <p:nvPr/>
        </p:nvSpPr>
        <p:spPr>
          <a:xfrm>
            <a:off x="951600" y="2136000"/>
            <a:ext cx="4976800" cy="86173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600"/>
            </a:pPr>
            <a:r>
              <a:rPr lang="en-US" sz="2133" kern="0">
                <a:solidFill>
                  <a:srgbClr val="FFFFFF"/>
                </a:solidFill>
                <a:latin typeface="Share Tech"/>
                <a:ea typeface="Share Tech"/>
                <a:cs typeface="Share Tech"/>
                <a:sym typeface="Share Tech"/>
              </a:rPr>
              <a:t>Promoting model to deployment space.</a:t>
            </a:r>
            <a:endParaRPr sz="2133" kern="0">
              <a:solidFill>
                <a:srgbClr val="FFFFFF"/>
              </a:solidFill>
              <a:latin typeface="Share Tech"/>
              <a:ea typeface="Share Tech"/>
              <a:cs typeface="Share Tech"/>
              <a:sym typeface="Share Tech"/>
            </a:endParaRPr>
          </a:p>
          <a:p>
            <a:pPr defTabSz="1219170">
              <a:buClr>
                <a:srgbClr val="000000"/>
              </a:buClr>
              <a:buSzPts val="1400"/>
            </a:pPr>
            <a:endParaRPr sz="1867" kern="0">
              <a:solidFill>
                <a:srgbClr val="FFFFFF"/>
              </a:solidFill>
              <a:latin typeface="Share Tech"/>
              <a:ea typeface="Share Tech"/>
              <a:cs typeface="Share Tech"/>
              <a:sym typeface="Share Tech"/>
            </a:endParaRPr>
          </a:p>
        </p:txBody>
      </p:sp>
      <p:sp>
        <p:nvSpPr>
          <p:cNvPr id="1053" name="Google Shape;1053;p84"/>
          <p:cNvSpPr txBox="1"/>
          <p:nvPr/>
        </p:nvSpPr>
        <p:spPr>
          <a:xfrm>
            <a:off x="535733" y="267901"/>
            <a:ext cx="7715200" cy="86173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3000"/>
            </a:pPr>
            <a:r>
              <a:rPr lang="en-US" sz="4000" kern="0">
                <a:solidFill>
                  <a:srgbClr val="FFFFFF"/>
                </a:solidFill>
                <a:latin typeface="Share Tech"/>
                <a:ea typeface="Share Tech"/>
                <a:cs typeface="Share Tech"/>
                <a:sym typeface="Share Tech"/>
              </a:rPr>
              <a:t>Model Deployment</a:t>
            </a:r>
            <a:endParaRPr sz="4000" kern="0">
              <a:solidFill>
                <a:srgbClr val="FFFFFF"/>
              </a:solidFill>
              <a:latin typeface="Share Tech"/>
              <a:ea typeface="Share Tech"/>
              <a:cs typeface="Share Tech"/>
              <a:sym typeface="Share Tech"/>
            </a:endParaRPr>
          </a:p>
        </p:txBody>
      </p:sp>
      <p:sp>
        <p:nvSpPr>
          <p:cNvPr id="1054" name="Google Shape;1054;p84"/>
          <p:cNvSpPr txBox="1"/>
          <p:nvPr/>
        </p:nvSpPr>
        <p:spPr>
          <a:xfrm>
            <a:off x="951600" y="4545500"/>
            <a:ext cx="4294000" cy="86173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endParaRPr sz="1867" kern="0">
              <a:solidFill>
                <a:srgbClr val="FFFFFF"/>
              </a:solidFill>
              <a:latin typeface="Share Tech"/>
              <a:ea typeface="Share Tech"/>
              <a:cs typeface="Share Tech"/>
              <a:sym typeface="Share Tech"/>
            </a:endParaRPr>
          </a:p>
          <a:p>
            <a:pPr defTabSz="1219170">
              <a:buClr>
                <a:srgbClr val="000000"/>
              </a:buClr>
              <a:buSzPts val="1600"/>
            </a:pPr>
            <a:r>
              <a:rPr lang="en-US" sz="2133" kern="0">
                <a:solidFill>
                  <a:srgbClr val="FFFFFF"/>
                </a:solidFill>
                <a:latin typeface="Share Tech"/>
                <a:ea typeface="Share Tech"/>
                <a:cs typeface="Share Tech"/>
                <a:sym typeface="Share Tech"/>
              </a:rPr>
              <a:t>Creating new deployment space.</a:t>
            </a:r>
            <a:endParaRPr sz="2133" kern="0">
              <a:solidFill>
                <a:srgbClr val="000000"/>
              </a:solidFill>
              <a:latin typeface="Maven Pro"/>
              <a:ea typeface="Maven Pro"/>
              <a:cs typeface="Maven Pro"/>
              <a:sym typeface="Maven Pro"/>
            </a:endParaRPr>
          </a:p>
        </p:txBody>
      </p:sp>
      <p:sp>
        <p:nvSpPr>
          <p:cNvPr id="1055" name="Google Shape;1055;p84"/>
          <p:cNvSpPr/>
          <p:nvPr/>
        </p:nvSpPr>
        <p:spPr>
          <a:xfrm>
            <a:off x="7778113" y="4309937"/>
            <a:ext cx="3778400" cy="603200"/>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56" name="Google Shape;1056;p84"/>
          <p:cNvSpPr txBox="1"/>
          <p:nvPr/>
        </p:nvSpPr>
        <p:spPr>
          <a:xfrm>
            <a:off x="7808832" y="4349671"/>
            <a:ext cx="3980000" cy="820825"/>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lang="en-US" sz="1867" kern="0" dirty="0" err="1">
                <a:solidFill>
                  <a:srgbClr val="FFFFFF"/>
                </a:solidFill>
                <a:latin typeface="Share Tech"/>
                <a:ea typeface="Share Tech"/>
                <a:cs typeface="Share Tech"/>
                <a:sym typeface="Share Tech"/>
              </a:rPr>
              <a:t>Redwine</a:t>
            </a:r>
            <a:r>
              <a:rPr lang="en-US" sz="1867" kern="0" dirty="0">
                <a:solidFill>
                  <a:srgbClr val="FFFFFF"/>
                </a:solidFill>
                <a:latin typeface="Share Tech"/>
                <a:ea typeface="Share Tech"/>
                <a:cs typeface="Share Tech"/>
                <a:sym typeface="Share Tech"/>
              </a:rPr>
              <a:t> Quality Team4 Deployment</a:t>
            </a:r>
            <a:endParaRPr sz="1867" kern="0" dirty="0">
              <a:solidFill>
                <a:srgbClr val="FFFFFF"/>
              </a:solidFill>
              <a:latin typeface="Share Tech"/>
              <a:ea typeface="Share Tech"/>
              <a:cs typeface="Share Tech"/>
              <a:sym typeface="Share Tech"/>
            </a:endParaRPr>
          </a:p>
        </p:txBody>
      </p:sp>
      <p:sp>
        <p:nvSpPr>
          <p:cNvPr id="1057" name="Google Shape;1057;p84"/>
          <p:cNvSpPr txBox="1"/>
          <p:nvPr/>
        </p:nvSpPr>
        <p:spPr>
          <a:xfrm>
            <a:off x="0" y="6335400"/>
            <a:ext cx="1156996"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pic>
        <p:nvPicPr>
          <p:cNvPr id="1062" name="Google Shape;1062;p85"/>
          <p:cNvPicPr preferRelativeResize="0"/>
          <p:nvPr/>
        </p:nvPicPr>
        <p:blipFill rotWithShape="1">
          <a:blip r:embed="rId3">
            <a:alphaModFix amt="43000"/>
          </a:blip>
          <a:srcRect t="-547" b="25573"/>
          <a:stretch/>
        </p:blipFill>
        <p:spPr>
          <a:xfrm>
            <a:off x="1414067" y="-50400"/>
            <a:ext cx="8280365" cy="6908399"/>
          </a:xfrm>
          <a:prstGeom prst="rect">
            <a:avLst/>
          </a:prstGeom>
          <a:noFill/>
          <a:ln>
            <a:noFill/>
          </a:ln>
        </p:spPr>
      </p:pic>
      <p:sp>
        <p:nvSpPr>
          <p:cNvPr id="1063" name="Google Shape;1063;p85"/>
          <p:cNvSpPr txBox="1"/>
          <p:nvPr/>
        </p:nvSpPr>
        <p:spPr>
          <a:xfrm>
            <a:off x="6911500" y="2974901"/>
            <a:ext cx="2723600" cy="57441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133" kern="0">
                <a:solidFill>
                  <a:srgbClr val="FFFFFF"/>
                </a:solidFill>
                <a:latin typeface="Share Tech"/>
                <a:ea typeface="Share Tech"/>
                <a:cs typeface="Share Tech"/>
                <a:sym typeface="Share Tech"/>
              </a:rPr>
              <a:t>Online deployment</a:t>
            </a:r>
            <a:endParaRPr sz="2133" kern="0">
              <a:solidFill>
                <a:srgbClr val="FFFFFF"/>
              </a:solidFill>
              <a:latin typeface="Share Tech"/>
              <a:ea typeface="Share Tech"/>
              <a:cs typeface="Share Tech"/>
              <a:sym typeface="Share Tech"/>
            </a:endParaRPr>
          </a:p>
        </p:txBody>
      </p:sp>
      <p:pic>
        <p:nvPicPr>
          <p:cNvPr id="1064" name="Google Shape;1064;p85"/>
          <p:cNvPicPr preferRelativeResize="0"/>
          <p:nvPr/>
        </p:nvPicPr>
        <p:blipFill>
          <a:blip r:embed="rId4">
            <a:alphaModFix/>
          </a:blip>
          <a:stretch>
            <a:fillRect/>
          </a:stretch>
        </p:blipFill>
        <p:spPr>
          <a:xfrm>
            <a:off x="5031134" y="4436234"/>
            <a:ext cx="7160869" cy="2421767"/>
          </a:xfrm>
          <a:prstGeom prst="rect">
            <a:avLst/>
          </a:prstGeom>
          <a:noFill/>
          <a:ln>
            <a:noFill/>
          </a:ln>
        </p:spPr>
      </p:pic>
      <p:sp>
        <p:nvSpPr>
          <p:cNvPr id="1065" name="Google Shape;1065;p85"/>
          <p:cNvSpPr txBox="1"/>
          <p:nvPr/>
        </p:nvSpPr>
        <p:spPr>
          <a:xfrm>
            <a:off x="239300" y="792834"/>
            <a:ext cx="4348400" cy="90264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133" kern="0">
                <a:solidFill>
                  <a:srgbClr val="FFFFFF"/>
                </a:solidFill>
                <a:latin typeface="Share Tech"/>
                <a:ea typeface="Share Tech"/>
                <a:cs typeface="Share Tech"/>
                <a:sym typeface="Share Tech"/>
              </a:rPr>
              <a:t>Promoted asset in deployment space</a:t>
            </a:r>
            <a:endParaRPr sz="2133" kern="0">
              <a:solidFill>
                <a:srgbClr val="FFFFFF"/>
              </a:solidFill>
              <a:latin typeface="Share Tech"/>
              <a:ea typeface="Share Tech"/>
              <a:cs typeface="Share Tech"/>
              <a:sym typeface="Share Tech"/>
            </a:endParaRPr>
          </a:p>
        </p:txBody>
      </p:sp>
      <p:pic>
        <p:nvPicPr>
          <p:cNvPr id="1066" name="Google Shape;1066;p85"/>
          <p:cNvPicPr preferRelativeResize="0"/>
          <p:nvPr/>
        </p:nvPicPr>
        <p:blipFill>
          <a:blip r:embed="rId5">
            <a:alphaModFix/>
          </a:blip>
          <a:stretch>
            <a:fillRect/>
          </a:stretch>
        </p:blipFill>
        <p:spPr>
          <a:xfrm>
            <a:off x="5031133" y="0"/>
            <a:ext cx="7160867" cy="2299067"/>
          </a:xfrm>
          <a:prstGeom prst="rect">
            <a:avLst/>
          </a:prstGeom>
          <a:noFill/>
          <a:ln>
            <a:noFill/>
          </a:ln>
        </p:spPr>
      </p:pic>
      <p:sp>
        <p:nvSpPr>
          <p:cNvPr id="1067" name="Google Shape;1067;p85"/>
          <p:cNvSpPr txBox="1"/>
          <p:nvPr/>
        </p:nvSpPr>
        <p:spPr>
          <a:xfrm>
            <a:off x="1835067" y="5277434"/>
            <a:ext cx="77152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endParaRPr sz="1867" kern="0">
              <a:solidFill>
                <a:srgbClr val="000000"/>
              </a:solidFill>
              <a:latin typeface="Maven Pro"/>
              <a:ea typeface="Maven Pro"/>
              <a:cs typeface="Maven Pro"/>
              <a:sym typeface="Maven Pro"/>
            </a:endParaRPr>
          </a:p>
        </p:txBody>
      </p:sp>
      <p:sp>
        <p:nvSpPr>
          <p:cNvPr id="1068" name="Google Shape;1068;p85"/>
          <p:cNvSpPr txBox="1"/>
          <p:nvPr/>
        </p:nvSpPr>
        <p:spPr>
          <a:xfrm>
            <a:off x="1023633" y="5643834"/>
            <a:ext cx="7715200" cy="57441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133" kern="0">
                <a:solidFill>
                  <a:srgbClr val="FFFFFF"/>
                </a:solidFill>
                <a:latin typeface="Share Tech"/>
                <a:ea typeface="Share Tech"/>
                <a:cs typeface="Share Tech"/>
                <a:sym typeface="Share Tech"/>
              </a:rPr>
              <a:t>Created Online deployment</a:t>
            </a:r>
            <a:endParaRPr sz="2133" kern="0">
              <a:solidFill>
                <a:srgbClr val="FFFFFF"/>
              </a:solidFill>
              <a:latin typeface="Share Tech"/>
              <a:ea typeface="Share Tech"/>
              <a:cs typeface="Share Tech"/>
              <a:sym typeface="Share Tech"/>
            </a:endParaRPr>
          </a:p>
        </p:txBody>
      </p:sp>
      <p:pic>
        <p:nvPicPr>
          <p:cNvPr id="1069" name="Google Shape;1069;p85"/>
          <p:cNvPicPr preferRelativeResize="0"/>
          <p:nvPr/>
        </p:nvPicPr>
        <p:blipFill>
          <a:blip r:embed="rId6">
            <a:alphaModFix/>
          </a:blip>
          <a:stretch>
            <a:fillRect/>
          </a:stretch>
        </p:blipFill>
        <p:spPr>
          <a:xfrm>
            <a:off x="151701" y="2015434"/>
            <a:ext cx="4624735" cy="3081081"/>
          </a:xfrm>
          <a:prstGeom prst="rect">
            <a:avLst/>
          </a:prstGeom>
          <a:noFill/>
          <a:ln>
            <a:noFill/>
          </a:ln>
        </p:spPr>
      </p:pic>
      <p:sp>
        <p:nvSpPr>
          <p:cNvPr id="1070" name="Google Shape;1070;p85"/>
          <p:cNvSpPr txBox="1"/>
          <p:nvPr/>
        </p:nvSpPr>
        <p:spPr>
          <a:xfrm>
            <a:off x="0" y="6335400"/>
            <a:ext cx="982400" cy="820825"/>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a:solidFill>
                  <a:srgbClr val="FFFFFF"/>
                </a:solidFill>
                <a:latin typeface="Pacifico"/>
                <a:ea typeface="Pacifico"/>
                <a:cs typeface="Pacifico"/>
                <a:sym typeface="Pacifico"/>
              </a:rPr>
              <a:t>Jonelle</a:t>
            </a:r>
            <a:endParaRPr sz="1867" b="1" kern="0">
              <a:solidFill>
                <a:srgbClr val="FFFFFF"/>
              </a:solidFill>
              <a:latin typeface="Pacifico"/>
              <a:ea typeface="Pacifico"/>
              <a:cs typeface="Pacifico"/>
              <a:sym typeface="Pacific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40"/>
          <p:cNvPicPr preferRelativeResize="0"/>
          <p:nvPr/>
        </p:nvPicPr>
        <p:blipFill>
          <a:blip r:embed="rId3">
            <a:alphaModFix amt="24000"/>
          </a:blip>
          <a:stretch>
            <a:fillRect/>
          </a:stretch>
        </p:blipFill>
        <p:spPr>
          <a:xfrm>
            <a:off x="0" y="0"/>
            <a:ext cx="12192000" cy="6791165"/>
          </a:xfrm>
          <a:prstGeom prst="rect">
            <a:avLst/>
          </a:prstGeom>
          <a:noFill/>
          <a:ln>
            <a:noFill/>
          </a:ln>
        </p:spPr>
      </p:pic>
      <p:sp>
        <p:nvSpPr>
          <p:cNvPr id="610" name="Google Shape;610;p40"/>
          <p:cNvSpPr txBox="1"/>
          <p:nvPr/>
        </p:nvSpPr>
        <p:spPr>
          <a:xfrm>
            <a:off x="3744306" y="-175767"/>
            <a:ext cx="5683600" cy="861734"/>
          </a:xfrm>
          <a:prstGeom prst="rect">
            <a:avLst/>
          </a:prstGeom>
          <a:noFill/>
          <a:ln>
            <a:noFill/>
          </a:ln>
        </p:spPr>
        <p:txBody>
          <a:bodyPr spcFirstLastPara="1" wrap="square" lIns="121900" tIns="121900" rIns="121900" bIns="121900" anchor="b" anchorCtr="0">
            <a:normAutofit fontScale="97500"/>
          </a:bodyPr>
          <a:lstStyle>
            <a:defPPr marR="0" lvl="0" algn="l" rtl="0">
              <a:lnSpc>
                <a:spcPct val="100000"/>
              </a:lnSpc>
              <a:spcBef>
                <a:spcPts val="0"/>
              </a:spcBef>
              <a:spcAft>
                <a:spcPts val="0"/>
              </a:spcAft>
            </a:defPPr>
            <a:lvl1pPr marR="0" lvl="0" defTabSz="1219170">
              <a:lnSpc>
                <a:spcPct val="100000"/>
              </a:lnSpc>
              <a:spcBef>
                <a:spcPts val="0"/>
              </a:spcBef>
              <a:spcAft>
                <a:spcPts val="0"/>
              </a:spcAft>
              <a:buClr>
                <a:srgbClr val="FFFFFF"/>
              </a:buClr>
              <a:buSzPts val="3000"/>
              <a:buFont typeface="Share Tech"/>
              <a:buNone/>
              <a:defRPr sz="4000" b="1" i="0" u="none" strike="noStrike" cap="none">
                <a:solidFill>
                  <a:srgbClr val="FFFFFF"/>
                </a:solidFill>
                <a:latin typeface="Georgia" panose="02040502050405020303" pitchFamily="18" charset="0"/>
                <a:ea typeface="Share Tech"/>
                <a:cs typeface="Share Tech"/>
                <a:sym typeface="Share Tech"/>
              </a:defRPr>
            </a:lvl1pPr>
            <a:lvl2pPr marR="0" lvl="1">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2pPr>
            <a:lvl3pPr marR="0" lvl="2">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3pPr>
            <a:lvl4pPr marR="0" lvl="3">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4pPr>
            <a:lvl5pPr marR="0" lvl="4">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5pPr>
            <a:lvl6pPr marR="0" lvl="5">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6pPr>
            <a:lvl7pPr marR="0" lvl="6">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7pPr>
            <a:lvl8pPr marR="0" lvl="7">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8pPr>
            <a:lvl9pPr marR="0" lvl="8">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9pPr>
          </a:lstStyle>
          <a:p>
            <a:r>
              <a:rPr lang="en-US" dirty="0"/>
              <a:t>Table of Contents</a:t>
            </a:r>
            <a:endParaRPr dirty="0"/>
          </a:p>
        </p:txBody>
      </p:sp>
      <p:sp>
        <p:nvSpPr>
          <p:cNvPr id="611" name="Google Shape;611;p40"/>
          <p:cNvSpPr txBox="1"/>
          <p:nvPr/>
        </p:nvSpPr>
        <p:spPr>
          <a:xfrm>
            <a:off x="6303992" y="782114"/>
            <a:ext cx="5476400" cy="4248046"/>
          </a:xfrm>
          <a:prstGeom prst="rect">
            <a:avLst/>
          </a:prstGeom>
          <a:noFill/>
          <a:ln>
            <a:noFill/>
          </a:ln>
        </p:spPr>
        <p:txBody>
          <a:bodyPr spcFirstLastPara="1" wrap="square" lIns="121900" tIns="121900" rIns="121900" bIns="121900" anchor="t" anchorCtr="0">
            <a:spAutoFit/>
          </a:bodyPr>
          <a:lstStyle/>
          <a:p>
            <a:pPr marL="609585"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Predictive Analytics</a:t>
            </a:r>
          </a:p>
          <a:p>
            <a:pPr marL="1828754" lvl="2" indent="-423323" defTabSz="1219170">
              <a:buClr>
                <a:srgbClr val="FFFFFF"/>
              </a:buClr>
              <a:buSzPts val="1400"/>
              <a:buFont typeface="Share Tech"/>
              <a:buChar char="■"/>
            </a:pPr>
            <a:r>
              <a:rPr lang="en-US" sz="1867" kern="0" dirty="0">
                <a:solidFill>
                  <a:srgbClr val="FFFFFF"/>
                </a:solidFill>
                <a:latin typeface="Share Tech"/>
                <a:sym typeface="Share Tech"/>
              </a:rPr>
              <a:t>Platform Selection</a:t>
            </a:r>
          </a:p>
          <a:p>
            <a:pPr marL="1828754" lvl="2" indent="-423323" defTabSz="1219170">
              <a:buClr>
                <a:srgbClr val="FFFFFF"/>
              </a:buClr>
              <a:buSzPts val="1400"/>
              <a:buFont typeface="Share Tech"/>
              <a:buChar char="■"/>
            </a:pPr>
            <a:r>
              <a:rPr lang="en-US" sz="1867" kern="0" dirty="0">
                <a:solidFill>
                  <a:srgbClr val="FFFFFF"/>
                </a:solidFill>
                <a:latin typeface="Share Tech"/>
                <a:sym typeface="Share Tech"/>
              </a:rPr>
              <a:t>Auto AI – Algorithm</a:t>
            </a:r>
          </a:p>
          <a:p>
            <a:pPr marL="1828754" lvl="2" indent="-423323" defTabSz="1219170">
              <a:buClr>
                <a:srgbClr val="FFFFFF"/>
              </a:buClr>
              <a:buSzPts val="1400"/>
              <a:buFont typeface="Share Tech"/>
              <a:buChar char="■"/>
            </a:pPr>
            <a:r>
              <a:rPr lang="en-US" sz="1867" kern="0" dirty="0">
                <a:solidFill>
                  <a:srgbClr val="FFFFFF"/>
                </a:solidFill>
                <a:latin typeface="Share Tech"/>
                <a:sym typeface="Share Tech"/>
              </a:rPr>
              <a:t>Model Evaluation</a:t>
            </a:r>
          </a:p>
          <a:p>
            <a:pPr marL="1828754" lvl="2" indent="-423323" defTabSz="1219170">
              <a:buClr>
                <a:srgbClr val="FFFFFF"/>
              </a:buClr>
              <a:buSzPts val="1400"/>
              <a:buFont typeface="Share Tech"/>
              <a:buChar char="■"/>
            </a:pPr>
            <a:r>
              <a:rPr lang="en-US" sz="1867" kern="0" dirty="0">
                <a:solidFill>
                  <a:srgbClr val="FFFFFF"/>
                </a:solidFill>
                <a:latin typeface="Share Tech"/>
                <a:ea typeface="Maven Pro"/>
                <a:cs typeface="Maven Pro"/>
                <a:sym typeface="Share Tech"/>
              </a:rPr>
              <a:t>Feature Importance</a:t>
            </a:r>
          </a:p>
          <a:p>
            <a:pPr marL="609585"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Prescriptive Analytics</a:t>
            </a:r>
          </a:p>
          <a:p>
            <a:pPr marL="1828754" lvl="2" indent="-423323" defTabSz="1219170">
              <a:buClr>
                <a:srgbClr val="FFFFFF"/>
              </a:buClr>
              <a:buSzPts val="1400"/>
              <a:buFont typeface="Share Tech"/>
              <a:buChar char="■"/>
            </a:pPr>
            <a:r>
              <a:rPr lang="en-US" sz="1867" kern="0" dirty="0">
                <a:solidFill>
                  <a:srgbClr val="FFFFFF"/>
                </a:solidFill>
                <a:latin typeface="Share Tech"/>
                <a:ea typeface="Maven Pro"/>
                <a:cs typeface="Maven Pro"/>
                <a:sym typeface="Share Tech"/>
              </a:rPr>
              <a:t>Model Deployment</a:t>
            </a:r>
          </a:p>
          <a:p>
            <a:pPr marL="1828754" lvl="2" indent="-423323" defTabSz="1219170">
              <a:buClr>
                <a:srgbClr val="FFFFFF"/>
              </a:buClr>
              <a:buSzPts val="1400"/>
              <a:buFont typeface="Share Tech"/>
              <a:buChar char="■"/>
            </a:pPr>
            <a:r>
              <a:rPr lang="en-US" sz="1867" kern="0" dirty="0">
                <a:solidFill>
                  <a:srgbClr val="FFFFFF"/>
                </a:solidFill>
                <a:latin typeface="Share Tech"/>
                <a:ea typeface="Maven Pro"/>
                <a:cs typeface="Maven Pro"/>
                <a:sym typeface="Share Tech"/>
              </a:rPr>
              <a:t>Model Testing</a:t>
            </a:r>
          </a:p>
          <a:p>
            <a:pPr marL="1828754" lvl="2" indent="-423323" defTabSz="1219170">
              <a:buClr>
                <a:srgbClr val="FFFFFF"/>
              </a:buClr>
              <a:buSzPts val="1400"/>
              <a:buFont typeface="Share Tech"/>
              <a:buChar char="■"/>
            </a:pPr>
            <a:r>
              <a:rPr lang="en-US" sz="1867" kern="0" dirty="0">
                <a:solidFill>
                  <a:srgbClr val="FFFFFF"/>
                </a:solidFill>
                <a:latin typeface="Share Tech"/>
                <a:ea typeface="Maven Pro"/>
                <a:cs typeface="Maven Pro"/>
                <a:sym typeface="Share Tech"/>
              </a:rPr>
              <a:t>Model Management</a:t>
            </a:r>
          </a:p>
          <a:p>
            <a:pPr marL="1828754" lvl="2" indent="-423323" defTabSz="1219170">
              <a:buClr>
                <a:srgbClr val="FFFFFF"/>
              </a:buClr>
              <a:buSzPts val="1400"/>
              <a:buFont typeface="Share Tech"/>
              <a:buChar char="■"/>
            </a:pPr>
            <a:r>
              <a:rPr lang="en-US" sz="1867" kern="0" dirty="0">
                <a:solidFill>
                  <a:srgbClr val="FFFFFF"/>
                </a:solidFill>
                <a:latin typeface="Share Tech"/>
                <a:ea typeface="Maven Pro"/>
                <a:cs typeface="Maven Pro"/>
                <a:sym typeface="Share Tech"/>
              </a:rPr>
              <a:t>Conclusion</a:t>
            </a:r>
          </a:p>
          <a:p>
            <a:pPr marL="1405431" lvl="2" defTabSz="1219170">
              <a:buClr>
                <a:srgbClr val="FFFFFF"/>
              </a:buClr>
              <a:buSzPts val="1400"/>
            </a:pPr>
            <a:endParaRPr lang="en-US" sz="1867" kern="0" dirty="0">
              <a:solidFill>
                <a:srgbClr val="FFFFFF"/>
              </a:solidFill>
              <a:latin typeface="Share Tech"/>
              <a:ea typeface="Maven Pro"/>
              <a:cs typeface="Maven Pro"/>
              <a:sym typeface="Share Tech"/>
            </a:endParaRPr>
          </a:p>
          <a:p>
            <a:pPr marL="609585" indent="-423323" defTabSz="1219170">
              <a:buClr>
                <a:srgbClr val="FFFFFF"/>
              </a:buClr>
              <a:buSzPts val="1400"/>
              <a:buFont typeface="Share Tech"/>
              <a:buChar char="❖"/>
            </a:pPr>
            <a:endParaRPr lang="en-US" sz="1867" kern="0" dirty="0">
              <a:solidFill>
                <a:srgbClr val="FFFFFF"/>
              </a:solidFill>
              <a:latin typeface="Maven Pro"/>
              <a:ea typeface="Maven Pro"/>
              <a:cs typeface="Maven Pro"/>
              <a:sym typeface="Maven Pro"/>
            </a:endParaRPr>
          </a:p>
          <a:p>
            <a:pPr defTabSz="1219170">
              <a:buClr>
                <a:srgbClr val="000000"/>
              </a:buClr>
            </a:pPr>
            <a:endParaRPr sz="1867" kern="0" dirty="0">
              <a:solidFill>
                <a:srgbClr val="FFFFFF"/>
              </a:solidFill>
              <a:latin typeface="Maven Pro"/>
              <a:ea typeface="Maven Pro"/>
              <a:cs typeface="Maven Pro"/>
              <a:sym typeface="Maven Pro"/>
            </a:endParaRPr>
          </a:p>
          <a:p>
            <a:pPr defTabSz="1219170">
              <a:buClr>
                <a:srgbClr val="000000"/>
              </a:buClr>
            </a:pPr>
            <a:endParaRPr sz="1733" kern="0" dirty="0">
              <a:solidFill>
                <a:srgbClr val="FFFFFF"/>
              </a:solidFill>
              <a:latin typeface="Share Tech"/>
              <a:ea typeface="Share Tech"/>
              <a:cs typeface="Share Tech"/>
              <a:sym typeface="Share Tech"/>
            </a:endParaRPr>
          </a:p>
        </p:txBody>
      </p:sp>
      <p:sp>
        <p:nvSpPr>
          <p:cNvPr id="612" name="Google Shape;612;p40"/>
          <p:cNvSpPr txBox="1"/>
          <p:nvPr/>
        </p:nvSpPr>
        <p:spPr>
          <a:xfrm>
            <a:off x="554853" y="589661"/>
            <a:ext cx="5476400" cy="7716559"/>
          </a:xfrm>
          <a:prstGeom prst="rect">
            <a:avLst/>
          </a:prstGeom>
          <a:noFill/>
          <a:ln>
            <a:noFill/>
          </a:ln>
        </p:spPr>
        <p:txBody>
          <a:bodyPr spcFirstLastPara="1" wrap="square" lIns="121900" tIns="121900" rIns="121900" bIns="121900" anchor="t" anchorCtr="0">
            <a:spAutoFit/>
          </a:bodyPr>
          <a:lstStyle/>
          <a:p>
            <a:pPr marL="609585"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Planning Analytics</a:t>
            </a:r>
            <a:endParaRPr sz="1867" kern="0" dirty="0">
              <a:solidFill>
                <a:srgbClr val="FFFFFF"/>
              </a:solidFill>
              <a:latin typeface="Share Tech"/>
              <a:ea typeface="Share Tech"/>
              <a:cs typeface="Share Tech"/>
              <a:sym typeface="Share Tech"/>
            </a:endParaRPr>
          </a:p>
          <a:p>
            <a:pPr marL="1219170" lvl="1"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Design Thinking Methodology</a:t>
            </a:r>
            <a:endParaRPr sz="1867" kern="0" dirty="0">
              <a:solidFill>
                <a:srgbClr val="FFFFFF"/>
              </a:solidFill>
              <a:latin typeface="Share Tech"/>
              <a:ea typeface="Share Tech"/>
              <a:cs typeface="Share Tech"/>
              <a:sym typeface="Share Tech"/>
            </a:endParaRPr>
          </a:p>
          <a:p>
            <a:pPr marL="1828754" lvl="2"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Business Understanding</a:t>
            </a:r>
          </a:p>
          <a:p>
            <a:pPr marL="1828754" lvl="2"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HMW Statement</a:t>
            </a:r>
            <a:endParaRPr sz="1867" kern="0" dirty="0">
              <a:solidFill>
                <a:srgbClr val="FFFFFF"/>
              </a:solidFill>
              <a:latin typeface="Share Tech"/>
              <a:ea typeface="Share Tech"/>
              <a:cs typeface="Share Tech"/>
              <a:sym typeface="Share Tech"/>
            </a:endParaRPr>
          </a:p>
          <a:p>
            <a:pPr marL="1828754" lvl="2"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Empathy Map</a:t>
            </a:r>
            <a:endParaRPr sz="1867" kern="0" dirty="0">
              <a:solidFill>
                <a:srgbClr val="FFFFFF"/>
              </a:solidFill>
              <a:latin typeface="Share Tech"/>
              <a:ea typeface="Share Tech"/>
              <a:cs typeface="Share Tech"/>
              <a:sym typeface="Share Tech"/>
            </a:endParaRPr>
          </a:p>
          <a:p>
            <a:pPr marL="1828754" lvl="2"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Persona</a:t>
            </a:r>
            <a:endParaRPr sz="1867" kern="0" dirty="0">
              <a:solidFill>
                <a:srgbClr val="FFFFFF"/>
              </a:solidFill>
              <a:latin typeface="Share Tech"/>
              <a:ea typeface="Share Tech"/>
              <a:cs typeface="Share Tech"/>
              <a:sym typeface="Share Tech"/>
            </a:endParaRPr>
          </a:p>
          <a:p>
            <a:pPr marL="1828754" lvl="2"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As-Is Scenario Map</a:t>
            </a:r>
          </a:p>
          <a:p>
            <a:pPr marL="1828754" lvl="2" indent="-423323" defTabSz="1219170">
              <a:buClr>
                <a:srgbClr val="FFFFFF"/>
              </a:buClr>
              <a:buSzPts val="1400"/>
              <a:buFont typeface="Share Tech"/>
              <a:buChar char="■"/>
            </a:pPr>
            <a:r>
              <a:rPr lang="en-US" sz="1867" kern="0" dirty="0">
                <a:solidFill>
                  <a:srgbClr val="FFFFFF"/>
                </a:solidFill>
                <a:latin typeface="Share Tech"/>
              </a:rPr>
              <a:t>Reframed HMW Statement </a:t>
            </a:r>
            <a:endParaRPr sz="1867" kern="0" dirty="0">
              <a:solidFill>
                <a:srgbClr val="FFFFFF"/>
              </a:solidFill>
              <a:latin typeface="Share Tech"/>
              <a:sym typeface="Share Tech"/>
            </a:endParaRPr>
          </a:p>
          <a:p>
            <a:pPr marL="1828754" lvl="2"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Pain Points</a:t>
            </a:r>
            <a:endParaRPr sz="1867" kern="0" dirty="0">
              <a:solidFill>
                <a:srgbClr val="FFFFFF"/>
              </a:solidFill>
              <a:latin typeface="Share Tech"/>
              <a:ea typeface="Share Tech"/>
              <a:cs typeface="Share Tech"/>
              <a:sym typeface="Share Tech"/>
            </a:endParaRPr>
          </a:p>
          <a:p>
            <a:pPr marL="1828754" lvl="2"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Hill</a:t>
            </a:r>
          </a:p>
          <a:p>
            <a:pPr marL="609585"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Descriptive Analytics</a:t>
            </a:r>
          </a:p>
          <a:p>
            <a:pPr marL="1219170" lvl="1"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Data Exploration &amp; Preparation</a:t>
            </a:r>
          </a:p>
          <a:p>
            <a:pPr marL="1828754" lvl="2"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Data Understanding</a:t>
            </a:r>
          </a:p>
          <a:p>
            <a:pPr marL="1828754" lvl="2"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Data Attributes</a:t>
            </a:r>
          </a:p>
          <a:p>
            <a:pPr marL="1219170" lvl="1"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Data Representation &amp; Transformation</a:t>
            </a:r>
          </a:p>
          <a:p>
            <a:pPr marL="1828754" lvl="2" indent="-423323" defTabSz="1219170">
              <a:buClr>
                <a:srgbClr val="FFFFFF"/>
              </a:buClr>
              <a:buSzPts val="1400"/>
              <a:buFont typeface="Share Tech"/>
              <a:buChar char="■"/>
            </a:pPr>
            <a:r>
              <a:rPr lang="en-US" sz="1867" kern="0" dirty="0">
                <a:solidFill>
                  <a:srgbClr val="FFFFFF"/>
                </a:solidFill>
                <a:latin typeface="Share Tech"/>
                <a:sym typeface="Share Tech"/>
              </a:rPr>
              <a:t>Statistical Analysis</a:t>
            </a:r>
          </a:p>
          <a:p>
            <a:pPr marL="609585"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Diagnostic Analytics</a:t>
            </a:r>
          </a:p>
          <a:p>
            <a:pPr marL="1219170" lvl="1" indent="-423323" defTabSz="1219170">
              <a:buClr>
                <a:srgbClr val="FFFFFF"/>
              </a:buClr>
              <a:buSzPts val="1400"/>
              <a:buFont typeface="Share Tech"/>
              <a:buChar char="➢"/>
            </a:pPr>
            <a:r>
              <a:rPr lang="en-US" sz="1867" kern="0" dirty="0">
                <a:solidFill>
                  <a:srgbClr val="FFFFFF"/>
                </a:solidFill>
                <a:latin typeface="Share Tech"/>
                <a:ea typeface="Share Tech"/>
                <a:cs typeface="Share Tech"/>
                <a:sym typeface="Share Tech"/>
              </a:rPr>
              <a:t>Data Visualization &amp; Presentation</a:t>
            </a:r>
          </a:p>
          <a:p>
            <a:pPr marL="1828754" lvl="2" indent="-423323" defTabSz="1219170">
              <a:buClr>
                <a:srgbClr val="FFFFFF"/>
              </a:buClr>
              <a:buSzPts val="1400"/>
              <a:buFont typeface="Share Tech"/>
              <a:buChar char="■"/>
            </a:pPr>
            <a:r>
              <a:rPr lang="en-US" sz="1867" kern="0" dirty="0">
                <a:solidFill>
                  <a:srgbClr val="FFFFFF"/>
                </a:solidFill>
                <a:latin typeface="Share Tech"/>
                <a:sym typeface="Share Tech"/>
              </a:rPr>
              <a:t>Histogram </a:t>
            </a:r>
          </a:p>
          <a:p>
            <a:pPr marL="1828754" lvl="2" indent="-423323" defTabSz="1219170">
              <a:buClr>
                <a:srgbClr val="FFFFFF"/>
              </a:buClr>
              <a:buSzPts val="1400"/>
              <a:buFont typeface="Share Tech"/>
              <a:buChar char="■"/>
            </a:pPr>
            <a:r>
              <a:rPr lang="en-US" sz="1867" kern="0" dirty="0">
                <a:solidFill>
                  <a:srgbClr val="FFFFFF"/>
                </a:solidFill>
                <a:latin typeface="Share Tech"/>
                <a:sym typeface="Share Tech"/>
              </a:rPr>
              <a:t>Box Plot</a:t>
            </a:r>
          </a:p>
          <a:p>
            <a:pPr marL="1828754" lvl="2" indent="-423323" defTabSz="1219170">
              <a:buClr>
                <a:srgbClr val="FFFFFF"/>
              </a:buClr>
              <a:buSzPts val="1400"/>
              <a:buFont typeface="Share Tech"/>
              <a:buChar char="■"/>
            </a:pPr>
            <a:r>
              <a:rPr lang="en-US" sz="1867" kern="0" dirty="0">
                <a:solidFill>
                  <a:srgbClr val="FFFFFF"/>
                </a:solidFill>
                <a:latin typeface="Share Tech"/>
                <a:sym typeface="Share Tech"/>
              </a:rPr>
              <a:t>Correlation Heatmap</a:t>
            </a:r>
          </a:p>
          <a:p>
            <a:pPr marL="1828754" lvl="2" indent="-423323" defTabSz="1219170">
              <a:buClr>
                <a:srgbClr val="FFFFFF"/>
              </a:buClr>
              <a:buSzPts val="1400"/>
              <a:buFont typeface="Share Tech"/>
              <a:buChar char="■"/>
            </a:pPr>
            <a:endParaRPr lang="en-US" sz="1867" kern="0" dirty="0">
              <a:solidFill>
                <a:srgbClr val="FFFFFF"/>
              </a:solidFill>
              <a:latin typeface="Share Tech"/>
              <a:sym typeface="Share Tech"/>
            </a:endParaRPr>
          </a:p>
          <a:p>
            <a:pPr marL="1828754" lvl="2" indent="-423323" defTabSz="1219170">
              <a:buClr>
                <a:srgbClr val="FFFFFF"/>
              </a:buClr>
              <a:buSzPts val="1400"/>
              <a:buFont typeface="Share Tech"/>
              <a:buChar char="■"/>
            </a:pPr>
            <a:endParaRPr lang="en-US" sz="1867" kern="0" dirty="0">
              <a:solidFill>
                <a:srgbClr val="FFFFFF"/>
              </a:solidFill>
              <a:latin typeface="Share Tech"/>
              <a:sym typeface="Share Tech"/>
            </a:endParaRPr>
          </a:p>
          <a:p>
            <a:pPr marL="795847" lvl="1" defTabSz="1219170">
              <a:buClr>
                <a:srgbClr val="FFFFFF"/>
              </a:buClr>
              <a:buSzPts val="1400"/>
            </a:pPr>
            <a:endParaRPr sz="1867" kern="0" dirty="0">
              <a:solidFill>
                <a:srgbClr val="FFFFFF"/>
              </a:solidFill>
              <a:latin typeface="Share Tech"/>
              <a:ea typeface="Share Tech"/>
              <a:cs typeface="Share Tech"/>
              <a:sym typeface="Share Tech"/>
            </a:endParaRPr>
          </a:p>
          <a:p>
            <a:pPr defTabSz="1219170">
              <a:buClr>
                <a:srgbClr val="000000"/>
              </a:buClr>
            </a:pPr>
            <a:endParaRPr sz="1867" kern="0" dirty="0">
              <a:solidFill>
                <a:srgbClr val="FFFFFF"/>
              </a:solidFill>
              <a:latin typeface="Share Tech"/>
              <a:ea typeface="Share Tech"/>
              <a:cs typeface="Share Tech"/>
              <a:sym typeface="Share Tech"/>
            </a:endParaRPr>
          </a:p>
          <a:p>
            <a:pPr defTabSz="1219170">
              <a:buClr>
                <a:srgbClr val="000000"/>
              </a:buClr>
            </a:pPr>
            <a:endParaRPr sz="1867" kern="0" dirty="0">
              <a:solidFill>
                <a:srgbClr val="FFFFFF"/>
              </a:solidFill>
              <a:latin typeface="Maven Pro"/>
              <a:ea typeface="Maven Pro"/>
              <a:cs typeface="Maven Pro"/>
              <a:sym typeface="Maven Pro"/>
            </a:endParaRPr>
          </a:p>
        </p:txBody>
      </p:sp>
      <p:sp>
        <p:nvSpPr>
          <p:cNvPr id="613" name="Google Shape;613;p40"/>
          <p:cNvSpPr txBox="1"/>
          <p:nvPr/>
        </p:nvSpPr>
        <p:spPr>
          <a:xfrm>
            <a:off x="-1" y="6335400"/>
            <a:ext cx="1109709"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Venkat</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pic>
        <p:nvPicPr>
          <p:cNvPr id="1075" name="Google Shape;1075;p86"/>
          <p:cNvPicPr preferRelativeResize="0"/>
          <p:nvPr/>
        </p:nvPicPr>
        <p:blipFill>
          <a:blip r:embed="rId3">
            <a:alphaModFix amt="28000"/>
          </a:blip>
          <a:stretch>
            <a:fillRect/>
          </a:stretch>
        </p:blipFill>
        <p:spPr>
          <a:xfrm>
            <a:off x="912000" y="-42667"/>
            <a:ext cx="10368000" cy="6858000"/>
          </a:xfrm>
          <a:prstGeom prst="rect">
            <a:avLst/>
          </a:prstGeom>
          <a:noFill/>
          <a:ln>
            <a:noFill/>
          </a:ln>
        </p:spPr>
      </p:pic>
      <p:sp>
        <p:nvSpPr>
          <p:cNvPr id="1076" name="Google Shape;1076;p86"/>
          <p:cNvSpPr/>
          <p:nvPr/>
        </p:nvSpPr>
        <p:spPr>
          <a:xfrm>
            <a:off x="2895967" y="778233"/>
            <a:ext cx="6258800" cy="748800"/>
          </a:xfrm>
          <a:prstGeom prst="rect">
            <a:avLst/>
          </a:prstGeom>
          <a:solidFill>
            <a:schemeClr val="accent4">
              <a:lumMod val="50000"/>
            </a:schemeClr>
          </a:solidFill>
          <a:ln/>
        </p:spPr>
        <p:style>
          <a:lnRef idx="0">
            <a:schemeClr val="accent4"/>
          </a:lnRef>
          <a:fillRef idx="3">
            <a:schemeClr val="accent4"/>
          </a:fillRef>
          <a:effectRef idx="3">
            <a:schemeClr val="accent4"/>
          </a:effectRef>
          <a:fontRef idx="minor">
            <a:schemeClr val="lt1"/>
          </a:fontRef>
        </p:style>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Share Tech"/>
              <a:ea typeface="Share Tech"/>
              <a:cs typeface="Share Tech"/>
              <a:sym typeface="Share Tech"/>
            </a:endParaRPr>
          </a:p>
        </p:txBody>
      </p:sp>
      <p:sp>
        <p:nvSpPr>
          <p:cNvPr id="1077" name="Google Shape;1077;p86"/>
          <p:cNvSpPr/>
          <p:nvPr/>
        </p:nvSpPr>
        <p:spPr>
          <a:xfrm>
            <a:off x="2895967" y="2144467"/>
            <a:ext cx="5077200" cy="748800"/>
          </a:xfrm>
          <a:prstGeom prst="rect">
            <a:avLst/>
          </a:prstGeom>
          <a:solidFill>
            <a:schemeClr val="accent4">
              <a:lumMod val="50000"/>
            </a:schemeClr>
          </a:solidFill>
          <a:ln/>
        </p:spPr>
        <p:style>
          <a:lnRef idx="0">
            <a:schemeClr val="accent4"/>
          </a:lnRef>
          <a:fillRef idx="3">
            <a:schemeClr val="accent4"/>
          </a:fillRef>
          <a:effectRef idx="3">
            <a:schemeClr val="accent4"/>
          </a:effectRef>
          <a:fontRef idx="minor">
            <a:schemeClr val="lt1"/>
          </a:fontRef>
        </p:style>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78" name="Google Shape;1078;p86"/>
          <p:cNvSpPr/>
          <p:nvPr/>
        </p:nvSpPr>
        <p:spPr>
          <a:xfrm>
            <a:off x="7973300" y="2144467"/>
            <a:ext cx="1181600" cy="748800"/>
          </a:xfrm>
          <a:prstGeom prst="rect">
            <a:avLst/>
          </a:prstGeom>
          <a:solidFill>
            <a:schemeClr val="accent4">
              <a:lumMod val="50000"/>
            </a:schemeClr>
          </a:solidFill>
          <a:ln/>
        </p:spPr>
        <p:style>
          <a:lnRef idx="0">
            <a:schemeClr val="accent4"/>
          </a:lnRef>
          <a:fillRef idx="3">
            <a:schemeClr val="accent4"/>
          </a:fillRef>
          <a:effectRef idx="3">
            <a:schemeClr val="accent4"/>
          </a:effectRef>
          <a:fontRef idx="minor">
            <a:schemeClr val="lt1"/>
          </a:fontRef>
        </p:style>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79" name="Google Shape;1079;p86"/>
          <p:cNvSpPr/>
          <p:nvPr/>
        </p:nvSpPr>
        <p:spPr>
          <a:xfrm>
            <a:off x="4354367" y="3510701"/>
            <a:ext cx="3342000" cy="989233"/>
          </a:xfrm>
          <a:prstGeom prst="flowChartPreparation">
            <a:avLst/>
          </a:prstGeom>
          <a:solidFill>
            <a:schemeClr val="accent4">
              <a:lumMod val="50000"/>
            </a:schemeClr>
          </a:solidFill>
          <a:ln/>
        </p:spPr>
        <p:style>
          <a:lnRef idx="0">
            <a:schemeClr val="accent4"/>
          </a:lnRef>
          <a:fillRef idx="3">
            <a:schemeClr val="accent4"/>
          </a:fillRef>
          <a:effectRef idx="3">
            <a:schemeClr val="accent4"/>
          </a:effectRef>
          <a:fontRef idx="minor">
            <a:schemeClr val="lt1"/>
          </a:fontRef>
        </p:style>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80" name="Google Shape;1080;p86"/>
          <p:cNvSpPr/>
          <p:nvPr/>
        </p:nvSpPr>
        <p:spPr>
          <a:xfrm>
            <a:off x="4354367" y="5117367"/>
            <a:ext cx="3342000" cy="962400"/>
          </a:xfrm>
          <a:prstGeom prst="roundRect">
            <a:avLst>
              <a:gd name="adj" fmla="val 16667"/>
            </a:avLst>
          </a:prstGeom>
          <a:solidFill>
            <a:schemeClr val="accent4">
              <a:lumMod val="50000"/>
            </a:schemeClr>
          </a:solidFill>
          <a:ln/>
        </p:spPr>
        <p:style>
          <a:lnRef idx="0">
            <a:schemeClr val="accent4"/>
          </a:lnRef>
          <a:fillRef idx="3">
            <a:schemeClr val="accent4"/>
          </a:fillRef>
          <a:effectRef idx="3">
            <a:schemeClr val="accent4"/>
          </a:effectRef>
          <a:fontRef idx="minor">
            <a:schemeClr val="lt1"/>
          </a:fontRef>
        </p:style>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81" name="Google Shape;1081;p86"/>
          <p:cNvSpPr txBox="1"/>
          <p:nvPr/>
        </p:nvSpPr>
        <p:spPr>
          <a:xfrm rot="10800000" flipH="1">
            <a:off x="4256867" y="885881"/>
            <a:ext cx="3374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endParaRPr sz="1867" kern="0">
              <a:solidFill>
                <a:srgbClr val="000000"/>
              </a:solidFill>
              <a:latin typeface="Maven Pro"/>
              <a:ea typeface="Maven Pro"/>
              <a:cs typeface="Maven Pro"/>
              <a:sym typeface="Maven Pro"/>
            </a:endParaRPr>
          </a:p>
        </p:txBody>
      </p:sp>
      <p:sp>
        <p:nvSpPr>
          <p:cNvPr id="1082" name="Google Shape;1082;p86"/>
          <p:cNvSpPr txBox="1"/>
          <p:nvPr/>
        </p:nvSpPr>
        <p:spPr>
          <a:xfrm>
            <a:off x="5176200" y="778233"/>
            <a:ext cx="1839600" cy="820825"/>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lang="en-US" sz="1867" b="1" kern="0" dirty="0">
                <a:solidFill>
                  <a:srgbClr val="FFFFFF"/>
                </a:solidFill>
                <a:latin typeface="Share Tech"/>
                <a:ea typeface="Share Tech"/>
                <a:cs typeface="Share Tech"/>
                <a:sym typeface="Share Tech"/>
              </a:rPr>
              <a:t>Original Dataset</a:t>
            </a:r>
            <a:endParaRPr sz="1867" b="1" kern="0" dirty="0">
              <a:solidFill>
                <a:srgbClr val="FFFFFF"/>
              </a:solidFill>
              <a:latin typeface="Share Tech"/>
              <a:ea typeface="Share Tech"/>
              <a:cs typeface="Share Tech"/>
              <a:sym typeface="Share Tech"/>
            </a:endParaRPr>
          </a:p>
        </p:txBody>
      </p:sp>
      <p:sp>
        <p:nvSpPr>
          <p:cNvPr id="1083" name="Google Shape;1083;p86"/>
          <p:cNvSpPr txBox="1"/>
          <p:nvPr/>
        </p:nvSpPr>
        <p:spPr>
          <a:xfrm>
            <a:off x="5088267" y="2257551"/>
            <a:ext cx="1711200" cy="53350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lang="en-US" sz="1867" b="1" kern="0">
                <a:solidFill>
                  <a:srgbClr val="FFFFFF"/>
                </a:solidFill>
                <a:latin typeface="Share Tech"/>
                <a:ea typeface="Share Tech"/>
                <a:cs typeface="Share Tech"/>
                <a:sym typeface="Share Tech"/>
              </a:rPr>
              <a:t>Training set</a:t>
            </a:r>
            <a:endParaRPr sz="1867" b="1" kern="0">
              <a:solidFill>
                <a:srgbClr val="FFFFFF"/>
              </a:solidFill>
              <a:latin typeface="Share Tech"/>
              <a:ea typeface="Share Tech"/>
              <a:cs typeface="Share Tech"/>
              <a:sym typeface="Share Tech"/>
            </a:endParaRPr>
          </a:p>
        </p:txBody>
      </p:sp>
      <p:sp>
        <p:nvSpPr>
          <p:cNvPr id="1084" name="Google Shape;1084;p86"/>
          <p:cNvSpPr txBox="1"/>
          <p:nvPr/>
        </p:nvSpPr>
        <p:spPr>
          <a:xfrm>
            <a:off x="8066867" y="2273867"/>
            <a:ext cx="1590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lang="en-US" sz="1867" b="1" kern="0">
                <a:solidFill>
                  <a:srgbClr val="FFFFFF"/>
                </a:solidFill>
                <a:latin typeface="Share Tech"/>
                <a:ea typeface="Share Tech"/>
                <a:cs typeface="Share Tech"/>
                <a:sym typeface="Share Tech"/>
              </a:rPr>
              <a:t>Test set</a:t>
            </a:r>
            <a:endParaRPr sz="1867" b="1" kern="0">
              <a:solidFill>
                <a:srgbClr val="FFFFFF"/>
              </a:solidFill>
              <a:latin typeface="Share Tech"/>
              <a:ea typeface="Share Tech"/>
              <a:cs typeface="Share Tech"/>
              <a:sym typeface="Share Tech"/>
            </a:endParaRPr>
          </a:p>
        </p:txBody>
      </p:sp>
      <p:sp>
        <p:nvSpPr>
          <p:cNvPr id="1085" name="Google Shape;1085;p86"/>
          <p:cNvSpPr txBox="1"/>
          <p:nvPr/>
        </p:nvSpPr>
        <p:spPr>
          <a:xfrm>
            <a:off x="4576400" y="3738534"/>
            <a:ext cx="3864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lang="en-US" sz="1867" b="1" kern="0">
                <a:solidFill>
                  <a:srgbClr val="FFFFFF"/>
                </a:solidFill>
                <a:latin typeface="Share Tech"/>
                <a:ea typeface="Share Tech"/>
                <a:cs typeface="Share Tech"/>
                <a:sym typeface="Share Tech"/>
              </a:rPr>
              <a:t>Machine learning Algorithm</a:t>
            </a:r>
            <a:endParaRPr sz="1867" b="1" kern="0">
              <a:solidFill>
                <a:srgbClr val="FFFFFF"/>
              </a:solidFill>
              <a:latin typeface="Share Tech"/>
              <a:ea typeface="Share Tech"/>
              <a:cs typeface="Share Tech"/>
              <a:sym typeface="Share Tech"/>
            </a:endParaRPr>
          </a:p>
        </p:txBody>
      </p:sp>
      <p:sp>
        <p:nvSpPr>
          <p:cNvPr id="1086" name="Google Shape;1086;p86"/>
          <p:cNvSpPr txBox="1"/>
          <p:nvPr/>
        </p:nvSpPr>
        <p:spPr>
          <a:xfrm>
            <a:off x="5068800" y="5325200"/>
            <a:ext cx="2879600" cy="53350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lang="en-US" sz="1867" b="1" kern="0">
                <a:solidFill>
                  <a:srgbClr val="FFFFFF"/>
                </a:solidFill>
                <a:latin typeface="Share Tech"/>
                <a:ea typeface="Share Tech"/>
                <a:cs typeface="Share Tech"/>
                <a:sym typeface="Share Tech"/>
              </a:rPr>
              <a:t>Predictive Model</a:t>
            </a:r>
            <a:endParaRPr sz="1867" b="1" kern="0">
              <a:solidFill>
                <a:srgbClr val="FFFFFF"/>
              </a:solidFill>
              <a:latin typeface="Share Tech"/>
              <a:ea typeface="Share Tech"/>
              <a:cs typeface="Share Tech"/>
              <a:sym typeface="Share Tech"/>
            </a:endParaRPr>
          </a:p>
        </p:txBody>
      </p:sp>
      <p:sp>
        <p:nvSpPr>
          <p:cNvPr id="1087" name="Google Shape;1087;p86"/>
          <p:cNvSpPr/>
          <p:nvPr/>
        </p:nvSpPr>
        <p:spPr>
          <a:xfrm>
            <a:off x="5700700" y="1537851"/>
            <a:ext cx="276800" cy="617600"/>
          </a:xfrm>
          <a:prstGeom prst="downArrow">
            <a:avLst>
              <a:gd name="adj1" fmla="val 50000"/>
              <a:gd name="adj2" fmla="val 50000"/>
            </a:avLst>
          </a:prstGeom>
          <a:gradFill>
            <a:gsLst>
              <a:gs pos="0">
                <a:srgbClr val="FF2F68"/>
              </a:gs>
              <a:gs pos="100000">
                <a:srgbClr val="FF7396"/>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88" name="Google Shape;1088;p86"/>
          <p:cNvSpPr/>
          <p:nvPr/>
        </p:nvSpPr>
        <p:spPr>
          <a:xfrm>
            <a:off x="5700700" y="2893251"/>
            <a:ext cx="276800" cy="617600"/>
          </a:xfrm>
          <a:prstGeom prst="downArrow">
            <a:avLst>
              <a:gd name="adj1" fmla="val 50000"/>
              <a:gd name="adj2" fmla="val 50000"/>
            </a:avLst>
          </a:prstGeom>
          <a:gradFill>
            <a:gsLst>
              <a:gs pos="0">
                <a:srgbClr val="FF2F68"/>
              </a:gs>
              <a:gs pos="100000">
                <a:srgbClr val="FF7396"/>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89" name="Google Shape;1089;p86"/>
          <p:cNvSpPr/>
          <p:nvPr/>
        </p:nvSpPr>
        <p:spPr>
          <a:xfrm>
            <a:off x="5700700" y="4489867"/>
            <a:ext cx="276800" cy="617600"/>
          </a:xfrm>
          <a:prstGeom prst="downArrow">
            <a:avLst>
              <a:gd name="adj1" fmla="val 50000"/>
              <a:gd name="adj2" fmla="val 50000"/>
            </a:avLst>
          </a:prstGeom>
          <a:gradFill>
            <a:gsLst>
              <a:gs pos="0">
                <a:srgbClr val="FF2F68"/>
              </a:gs>
              <a:gs pos="100000">
                <a:srgbClr val="FF7396"/>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90" name="Google Shape;1090;p86"/>
          <p:cNvSpPr/>
          <p:nvPr/>
        </p:nvSpPr>
        <p:spPr>
          <a:xfrm>
            <a:off x="8379500" y="2893267"/>
            <a:ext cx="369200" cy="2700800"/>
          </a:xfrm>
          <a:prstGeom prst="downArrow">
            <a:avLst>
              <a:gd name="adj1" fmla="val 50000"/>
              <a:gd name="adj2" fmla="val 45"/>
            </a:avLst>
          </a:prstGeom>
          <a:gradFill>
            <a:gsLst>
              <a:gs pos="0">
                <a:srgbClr val="FF2F68"/>
              </a:gs>
              <a:gs pos="100000">
                <a:srgbClr val="FF7396"/>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91" name="Google Shape;1091;p86"/>
          <p:cNvSpPr/>
          <p:nvPr/>
        </p:nvSpPr>
        <p:spPr>
          <a:xfrm>
            <a:off x="7715267" y="5325233"/>
            <a:ext cx="949600" cy="348000"/>
          </a:xfrm>
          <a:prstGeom prst="leftArrow">
            <a:avLst>
              <a:gd name="adj1" fmla="val 50000"/>
              <a:gd name="adj2" fmla="val 50000"/>
            </a:avLst>
          </a:prstGeom>
          <a:gradFill>
            <a:gsLst>
              <a:gs pos="0">
                <a:srgbClr val="FF2F68"/>
              </a:gs>
              <a:gs pos="100000">
                <a:srgbClr val="FF7396"/>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92" name="Google Shape;1092;p86"/>
          <p:cNvSpPr txBox="1"/>
          <p:nvPr/>
        </p:nvSpPr>
        <p:spPr>
          <a:xfrm>
            <a:off x="1636367" y="3119534"/>
            <a:ext cx="7596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lang="en-US" sz="1867" b="1" kern="0">
                <a:solidFill>
                  <a:srgbClr val="FFD6E1"/>
                </a:solidFill>
                <a:latin typeface="Share Tech"/>
                <a:ea typeface="Share Tech"/>
                <a:cs typeface="Share Tech"/>
                <a:sym typeface="Share Tech"/>
              </a:rPr>
              <a:t>Training, tuning and evaluation</a:t>
            </a:r>
            <a:endParaRPr sz="1867" b="1" kern="0">
              <a:solidFill>
                <a:srgbClr val="FFD6E1"/>
              </a:solidFill>
              <a:latin typeface="Share Tech"/>
              <a:ea typeface="Share Tech"/>
              <a:cs typeface="Share Tech"/>
              <a:sym typeface="Share Tech"/>
            </a:endParaRPr>
          </a:p>
        </p:txBody>
      </p:sp>
      <p:sp>
        <p:nvSpPr>
          <p:cNvPr id="1093" name="Google Shape;1093;p86"/>
          <p:cNvSpPr/>
          <p:nvPr/>
        </p:nvSpPr>
        <p:spPr>
          <a:xfrm>
            <a:off x="2895829" y="3510700"/>
            <a:ext cx="1041600" cy="643600"/>
          </a:xfrm>
          <a:prstGeom prst="curvedDownArrow">
            <a:avLst>
              <a:gd name="adj1" fmla="val 25000"/>
              <a:gd name="adj2" fmla="val 50000"/>
              <a:gd name="adj3" fmla="val 25000"/>
            </a:avLst>
          </a:prstGeo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sp>
        <p:nvSpPr>
          <p:cNvPr id="1094" name="Google Shape;1094;p86"/>
          <p:cNvSpPr/>
          <p:nvPr/>
        </p:nvSpPr>
        <p:spPr>
          <a:xfrm rot="-10461616">
            <a:off x="2799761" y="4075353"/>
            <a:ext cx="1029785" cy="645540"/>
          </a:xfrm>
          <a:prstGeom prst="curvedDownArrow">
            <a:avLst>
              <a:gd name="adj1" fmla="val 25000"/>
              <a:gd name="adj2" fmla="val 50000"/>
              <a:gd name="adj3" fmla="val 25000"/>
            </a:avLst>
          </a:prstGeom>
          <a:ln/>
        </p:spPr>
        <p:style>
          <a:lnRef idx="0">
            <a:schemeClr val="accent4"/>
          </a:lnRef>
          <a:fillRef idx="3">
            <a:schemeClr val="accent4"/>
          </a:fillRef>
          <a:effectRef idx="3">
            <a:schemeClr val="accent4"/>
          </a:effectRef>
          <a:fontRef idx="minor">
            <a:schemeClr val="lt1"/>
          </a:fontRef>
        </p:style>
        <p:txBody>
          <a:bodyPr spcFirstLastPara="1" wrap="square" lIns="121900" tIns="121900" rIns="121900" bIns="121900" anchor="ctr" anchorCtr="0">
            <a:noAutofit/>
          </a:bodyPr>
          <a:lstStyle/>
          <a:p>
            <a:pPr defTabSz="1219170">
              <a:buClr>
                <a:srgbClr val="000000"/>
              </a:buClr>
              <a:buSzPts val="1400"/>
            </a:pPr>
            <a:endParaRPr sz="1867" kern="0">
              <a:solidFill>
                <a:srgbClr val="FFFFFF"/>
              </a:solidFill>
              <a:latin typeface="Arial"/>
              <a:ea typeface="Arial"/>
              <a:cs typeface="Arial"/>
              <a:sym typeface="Arial"/>
            </a:endParaRPr>
          </a:p>
        </p:txBody>
      </p:sp>
      <p:pic>
        <p:nvPicPr>
          <p:cNvPr id="1095" name="Google Shape;1095;p86"/>
          <p:cNvPicPr preferRelativeResize="0"/>
          <p:nvPr/>
        </p:nvPicPr>
        <p:blipFill>
          <a:blip r:embed="rId4">
            <a:alphaModFix amt="80000"/>
          </a:blip>
          <a:stretch>
            <a:fillRect/>
          </a:stretch>
        </p:blipFill>
        <p:spPr>
          <a:xfrm>
            <a:off x="249533" y="449467"/>
            <a:ext cx="1088400" cy="1088400"/>
          </a:xfrm>
          <a:prstGeom prst="rect">
            <a:avLst/>
          </a:prstGeom>
          <a:noFill/>
          <a:ln>
            <a:noFill/>
          </a:ln>
        </p:spPr>
      </p:pic>
      <p:pic>
        <p:nvPicPr>
          <p:cNvPr id="1096" name="Google Shape;1096;p86"/>
          <p:cNvPicPr preferRelativeResize="0"/>
          <p:nvPr/>
        </p:nvPicPr>
        <p:blipFill>
          <a:blip r:embed="rId5">
            <a:alphaModFix amt="78000"/>
          </a:blip>
          <a:stretch>
            <a:fillRect/>
          </a:stretch>
        </p:blipFill>
        <p:spPr>
          <a:xfrm>
            <a:off x="318934" y="1858905"/>
            <a:ext cx="949601" cy="1538599"/>
          </a:xfrm>
          <a:prstGeom prst="rect">
            <a:avLst/>
          </a:prstGeom>
          <a:noFill/>
          <a:ln>
            <a:noFill/>
          </a:ln>
        </p:spPr>
      </p:pic>
      <p:pic>
        <p:nvPicPr>
          <p:cNvPr id="1097" name="Google Shape;1097;p86"/>
          <p:cNvPicPr preferRelativeResize="0"/>
          <p:nvPr/>
        </p:nvPicPr>
        <p:blipFill>
          <a:blip r:embed="rId6">
            <a:alphaModFix amt="65000"/>
          </a:blip>
          <a:stretch>
            <a:fillRect/>
          </a:stretch>
        </p:blipFill>
        <p:spPr>
          <a:xfrm>
            <a:off x="249532" y="3738535"/>
            <a:ext cx="1088400" cy="1088400"/>
          </a:xfrm>
          <a:prstGeom prst="rect">
            <a:avLst/>
          </a:prstGeom>
          <a:noFill/>
          <a:ln>
            <a:noFill/>
          </a:ln>
        </p:spPr>
      </p:pic>
      <p:pic>
        <p:nvPicPr>
          <p:cNvPr id="1098" name="Google Shape;1098;p86"/>
          <p:cNvPicPr preferRelativeResize="0"/>
          <p:nvPr/>
        </p:nvPicPr>
        <p:blipFill>
          <a:blip r:embed="rId7">
            <a:alphaModFix amt="68000"/>
          </a:blip>
          <a:stretch>
            <a:fillRect/>
          </a:stretch>
        </p:blipFill>
        <p:spPr>
          <a:xfrm>
            <a:off x="471868" y="5117367"/>
            <a:ext cx="796673" cy="1475333"/>
          </a:xfrm>
          <a:prstGeom prst="rect">
            <a:avLst/>
          </a:prstGeom>
          <a:noFill/>
          <a:ln>
            <a:noFill/>
          </a:ln>
        </p:spPr>
      </p:pic>
      <p:sp>
        <p:nvSpPr>
          <p:cNvPr id="1099" name="Google Shape;1099;p86"/>
          <p:cNvSpPr txBox="1"/>
          <p:nvPr/>
        </p:nvSpPr>
        <p:spPr>
          <a:xfrm>
            <a:off x="-1" y="6335400"/>
            <a:ext cx="1268535"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pic>
        <p:nvPicPr>
          <p:cNvPr id="1104" name="Google Shape;1104;p87"/>
          <p:cNvPicPr preferRelativeResize="0"/>
          <p:nvPr/>
        </p:nvPicPr>
        <p:blipFill rotWithShape="1">
          <a:blip r:embed="rId3">
            <a:alphaModFix/>
          </a:blip>
          <a:srcRect r="20375" b="1506"/>
          <a:stretch/>
        </p:blipFill>
        <p:spPr>
          <a:xfrm>
            <a:off x="51536" y="462400"/>
            <a:ext cx="8999561" cy="5693200"/>
          </a:xfrm>
          <a:prstGeom prst="rect">
            <a:avLst/>
          </a:prstGeom>
          <a:noFill/>
          <a:ln>
            <a:noFill/>
          </a:ln>
        </p:spPr>
      </p:pic>
      <p:sp>
        <p:nvSpPr>
          <p:cNvPr id="1105" name="Google Shape;1105;p87"/>
          <p:cNvSpPr txBox="1"/>
          <p:nvPr/>
        </p:nvSpPr>
        <p:spPr>
          <a:xfrm>
            <a:off x="9092367" y="1360267"/>
            <a:ext cx="3099600" cy="4452800"/>
          </a:xfrm>
          <a:prstGeom prst="rect">
            <a:avLst/>
          </a:prstGeom>
          <a:noFill/>
          <a:ln>
            <a:noFill/>
          </a:ln>
        </p:spPr>
        <p:txBody>
          <a:bodyPr spcFirstLastPara="1" wrap="square" lIns="121900" tIns="121900" rIns="121900" bIns="121900" anchor="ctr" anchorCtr="0">
            <a:noAutofit/>
          </a:bodyPr>
          <a:lstStyle/>
          <a:p>
            <a:pPr defTabSz="1219170">
              <a:lnSpc>
                <a:spcPct val="115000"/>
              </a:lnSpc>
              <a:spcBef>
                <a:spcPts val="1733"/>
              </a:spcBef>
              <a:buClr>
                <a:srgbClr val="000000"/>
              </a:buClr>
            </a:pPr>
            <a:r>
              <a:rPr lang="en-US" sz="2000" kern="0">
                <a:solidFill>
                  <a:srgbClr val="FFFFFF"/>
                </a:solidFill>
                <a:latin typeface="Share Tech"/>
                <a:ea typeface="Share Tech"/>
                <a:cs typeface="Share Tech"/>
                <a:sym typeface="Share Tech"/>
              </a:rPr>
              <a:t>The trained model is evaluated with a testing data set. </a:t>
            </a:r>
            <a:endParaRPr sz="2000" kern="0">
              <a:solidFill>
                <a:srgbClr val="FFFFFF"/>
              </a:solidFill>
              <a:latin typeface="Share Tech"/>
              <a:ea typeface="Share Tech"/>
              <a:cs typeface="Share Tech"/>
              <a:sym typeface="Share Tech"/>
            </a:endParaRPr>
          </a:p>
          <a:p>
            <a:pPr defTabSz="1219170">
              <a:lnSpc>
                <a:spcPct val="115000"/>
              </a:lnSpc>
              <a:spcBef>
                <a:spcPts val="2000"/>
              </a:spcBef>
              <a:spcAft>
                <a:spcPts val="2000"/>
              </a:spcAft>
              <a:buClr>
                <a:srgbClr val="000000"/>
              </a:buClr>
            </a:pPr>
            <a:r>
              <a:rPr lang="en-US" sz="2000" kern="0">
                <a:solidFill>
                  <a:srgbClr val="FFFFFF"/>
                </a:solidFill>
                <a:latin typeface="Share Tech"/>
                <a:ea typeface="Share Tech"/>
                <a:cs typeface="Share Tech"/>
                <a:sym typeface="Share Tech"/>
              </a:rPr>
              <a:t>The testing data set is a separate portion of the same data set from which the training set is derived. </a:t>
            </a:r>
            <a:endParaRPr sz="2133" u="sng" kern="0">
              <a:solidFill>
                <a:srgbClr val="FFFFFF"/>
              </a:solidFill>
              <a:highlight>
                <a:srgbClr val="FCFCFC"/>
              </a:highlight>
              <a:latin typeface="Georgia"/>
              <a:ea typeface="Georgia"/>
              <a:cs typeface="Georgia"/>
              <a:sym typeface="Georgia"/>
              <a:hlinkClick r:id="rId4"/>
            </a:endParaRPr>
          </a:p>
        </p:txBody>
      </p:sp>
      <p:sp>
        <p:nvSpPr>
          <p:cNvPr id="1106" name="Google Shape;1106;p87"/>
          <p:cNvSpPr txBox="1"/>
          <p:nvPr/>
        </p:nvSpPr>
        <p:spPr>
          <a:xfrm>
            <a:off x="0" y="6335400"/>
            <a:ext cx="142875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pic>
        <p:nvPicPr>
          <p:cNvPr id="1107" name="Google Shape;1107;p87"/>
          <p:cNvPicPr preferRelativeResize="0"/>
          <p:nvPr/>
        </p:nvPicPr>
        <p:blipFill>
          <a:blip r:embed="rId5">
            <a:alphaModFix/>
          </a:blip>
          <a:stretch>
            <a:fillRect/>
          </a:stretch>
        </p:blipFill>
        <p:spPr>
          <a:xfrm>
            <a:off x="4420967" y="1496737"/>
            <a:ext cx="4630133" cy="4994067"/>
          </a:xfrm>
          <a:prstGeom prst="rect">
            <a:avLst/>
          </a:prstGeom>
          <a:noFill/>
          <a:ln w="9525" cap="flat" cmpd="sng">
            <a:solidFill>
              <a:srgbClr val="97072C"/>
            </a:solidFill>
            <a:prstDash val="solid"/>
            <a:round/>
            <a:headEnd type="none" w="sm" len="sm"/>
            <a:tailEnd type="none" w="sm" len="sm"/>
          </a:ln>
        </p:spPr>
      </p:pic>
      <p:pic>
        <p:nvPicPr>
          <p:cNvPr id="1108" name="Google Shape;1108;p87"/>
          <p:cNvPicPr preferRelativeResize="0"/>
          <p:nvPr/>
        </p:nvPicPr>
        <p:blipFill rotWithShape="1">
          <a:blip r:embed="rId6">
            <a:alphaModFix amt="80000"/>
          </a:blip>
          <a:srcRect/>
          <a:stretch/>
        </p:blipFill>
        <p:spPr>
          <a:xfrm>
            <a:off x="8371733" y="756267"/>
            <a:ext cx="679367" cy="1092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07"/>
                                        </p:tgtEl>
                                        <p:attrNameLst>
                                          <p:attrName>style.visibility</p:attrName>
                                        </p:attrNameLst>
                                      </p:cBhvr>
                                      <p:to>
                                        <p:strVal val="visible"/>
                                      </p:to>
                                    </p:set>
                                    <p:anim calcmode="lin" valueType="num">
                                      <p:cBhvr additive="base">
                                        <p:cTn id="7" dur="1000"/>
                                        <p:tgtEl>
                                          <p:spTgt spid="1107"/>
                                        </p:tgtEl>
                                        <p:attrNameLst>
                                          <p:attrName>ppt_w</p:attrName>
                                        </p:attrNameLst>
                                      </p:cBhvr>
                                      <p:tavLst>
                                        <p:tav tm="0">
                                          <p:val>
                                            <p:strVal val="0"/>
                                          </p:val>
                                        </p:tav>
                                        <p:tav tm="100000">
                                          <p:val>
                                            <p:strVal val="#ppt_w"/>
                                          </p:val>
                                        </p:tav>
                                      </p:tavLst>
                                    </p:anim>
                                    <p:anim calcmode="lin" valueType="num">
                                      <p:cBhvr additive="base">
                                        <p:cTn id="8" dur="1000"/>
                                        <p:tgtEl>
                                          <p:spTgt spid="110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pic>
        <p:nvPicPr>
          <p:cNvPr id="1113" name="Google Shape;1113;p88"/>
          <p:cNvPicPr preferRelativeResize="0"/>
          <p:nvPr/>
        </p:nvPicPr>
        <p:blipFill>
          <a:blip r:embed="rId3">
            <a:alphaModFix amt="26000"/>
          </a:blip>
          <a:stretch>
            <a:fillRect/>
          </a:stretch>
        </p:blipFill>
        <p:spPr>
          <a:xfrm>
            <a:off x="33201" y="1"/>
            <a:ext cx="12125601" cy="6857999"/>
          </a:xfrm>
          <a:prstGeom prst="rect">
            <a:avLst/>
          </a:prstGeom>
          <a:noFill/>
          <a:ln>
            <a:noFill/>
          </a:ln>
        </p:spPr>
      </p:pic>
      <p:pic>
        <p:nvPicPr>
          <p:cNvPr id="1114" name="Google Shape;1114;p88"/>
          <p:cNvPicPr preferRelativeResize="0"/>
          <p:nvPr/>
        </p:nvPicPr>
        <p:blipFill rotWithShape="1">
          <a:blip r:embed="rId4">
            <a:alphaModFix/>
          </a:blip>
          <a:srcRect r="596" b="2874"/>
          <a:stretch/>
        </p:blipFill>
        <p:spPr>
          <a:xfrm>
            <a:off x="603400" y="1939634"/>
            <a:ext cx="10661401" cy="1864433"/>
          </a:xfrm>
          <a:prstGeom prst="rect">
            <a:avLst/>
          </a:prstGeom>
          <a:noFill/>
          <a:ln>
            <a:noFill/>
          </a:ln>
        </p:spPr>
      </p:pic>
      <p:sp>
        <p:nvSpPr>
          <p:cNvPr id="1115" name="Google Shape;1115;p88"/>
          <p:cNvSpPr txBox="1"/>
          <p:nvPr/>
        </p:nvSpPr>
        <p:spPr>
          <a:xfrm>
            <a:off x="509000" y="286367"/>
            <a:ext cx="4000000" cy="861734"/>
          </a:xfrm>
          <a:prstGeom prst="rect">
            <a:avLst/>
          </a:prstGeom>
          <a:noFill/>
          <a:ln>
            <a:noFill/>
          </a:ln>
        </p:spPr>
        <p:txBody>
          <a:bodyPr spcFirstLastPara="1" wrap="square" lIns="121900" tIns="121900" rIns="121900" bIns="121900" anchor="t" anchorCtr="0">
            <a:spAutoFit/>
          </a:bodyPr>
          <a:lstStyle/>
          <a:p>
            <a:pPr defTabSz="1219170">
              <a:buClr>
                <a:srgbClr val="000000"/>
              </a:buClr>
            </a:pPr>
            <a:endParaRPr sz="4000" kern="0">
              <a:solidFill>
                <a:srgbClr val="FFFFFF"/>
              </a:solidFill>
              <a:latin typeface="Share Tech"/>
              <a:ea typeface="Share Tech"/>
              <a:cs typeface="Share Tech"/>
              <a:sym typeface="Share Tech"/>
            </a:endParaRPr>
          </a:p>
        </p:txBody>
      </p:sp>
      <p:sp>
        <p:nvSpPr>
          <p:cNvPr id="1116" name="Google Shape;1116;p88"/>
          <p:cNvSpPr txBox="1"/>
          <p:nvPr/>
        </p:nvSpPr>
        <p:spPr>
          <a:xfrm>
            <a:off x="509000" y="711200"/>
            <a:ext cx="10287200" cy="820825"/>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kern="0">
                <a:solidFill>
                  <a:srgbClr val="FFFFFF"/>
                </a:solidFill>
                <a:latin typeface="Share Tech"/>
                <a:ea typeface="Share Tech"/>
                <a:cs typeface="Share Tech"/>
                <a:sym typeface="Share Tech"/>
              </a:rPr>
              <a:t>We have done a test and got the following test results which is close to the accuracy of the model.</a:t>
            </a:r>
            <a:endParaRPr sz="1867" kern="0">
              <a:solidFill>
                <a:srgbClr val="FFFFFF"/>
              </a:solidFill>
              <a:latin typeface="Share Tech"/>
              <a:ea typeface="Share Tech"/>
              <a:cs typeface="Share Tech"/>
              <a:sym typeface="Share Tech"/>
            </a:endParaRPr>
          </a:p>
        </p:txBody>
      </p:sp>
      <p:sp>
        <p:nvSpPr>
          <p:cNvPr id="1117" name="Google Shape;1117;p88"/>
          <p:cNvSpPr txBox="1"/>
          <p:nvPr/>
        </p:nvSpPr>
        <p:spPr>
          <a:xfrm>
            <a:off x="0" y="6335400"/>
            <a:ext cx="1385888"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Jonelle</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FB8B-ED48-4B09-870E-3645CCF5F441}"/>
              </a:ext>
            </a:extLst>
          </p:cNvPr>
          <p:cNvSpPr>
            <a:spLocks noGrp="1"/>
          </p:cNvSpPr>
          <p:nvPr>
            <p:ph type="title"/>
          </p:nvPr>
        </p:nvSpPr>
        <p:spPr/>
        <p:txBody>
          <a:bodyPr/>
          <a:lstStyle/>
          <a:p>
            <a:r>
              <a:rPr lang="en-SG" dirty="0"/>
              <a:t>XG Boost Vs Regression Model </a:t>
            </a:r>
          </a:p>
        </p:txBody>
      </p:sp>
      <p:pic>
        <p:nvPicPr>
          <p:cNvPr id="6" name="Picture 5">
            <a:extLst>
              <a:ext uri="{FF2B5EF4-FFF2-40B4-BE49-F238E27FC236}">
                <a16:creationId xmlns:a16="http://schemas.microsoft.com/office/drawing/2014/main" id="{25FD868C-2A99-49B8-BAA5-3356699BAA3C}"/>
              </a:ext>
            </a:extLst>
          </p:cNvPr>
          <p:cNvPicPr>
            <a:picLocks noChangeAspect="1"/>
          </p:cNvPicPr>
          <p:nvPr/>
        </p:nvPicPr>
        <p:blipFill>
          <a:blip r:embed="rId2"/>
          <a:stretch>
            <a:fillRect/>
          </a:stretch>
        </p:blipFill>
        <p:spPr>
          <a:xfrm>
            <a:off x="977673" y="2462212"/>
            <a:ext cx="10106025" cy="1933575"/>
          </a:xfrm>
          <a:prstGeom prst="rect">
            <a:avLst/>
          </a:prstGeom>
        </p:spPr>
      </p:pic>
      <p:sp>
        <p:nvSpPr>
          <p:cNvPr id="7" name="Google Shape;1116;p88">
            <a:extLst>
              <a:ext uri="{FF2B5EF4-FFF2-40B4-BE49-F238E27FC236}">
                <a16:creationId xmlns:a16="http://schemas.microsoft.com/office/drawing/2014/main" id="{BA5393D6-31A5-403D-8365-64F524390063}"/>
              </a:ext>
            </a:extLst>
          </p:cNvPr>
          <p:cNvSpPr txBox="1">
            <a:spLocks noGrp="1"/>
          </p:cNvSpPr>
          <p:nvPr>
            <p:ph type="body" idx="1"/>
          </p:nvPr>
        </p:nvSpPr>
        <p:spPr>
          <a:xfrm>
            <a:off x="415925" y="1536700"/>
            <a:ext cx="11360150" cy="576592"/>
          </a:xfrm>
          <a:prstGeom prst="rect">
            <a:avLst/>
          </a:prstGeom>
          <a:noFill/>
          <a:ln>
            <a:noFill/>
          </a:ln>
        </p:spPr>
        <p:txBody>
          <a:bodyPr spcFirstLastPara="1" wrap="square" lIns="121900" tIns="121900" rIns="121900" bIns="121900" anchor="t" anchorCtr="0">
            <a:spAutoFit/>
          </a:bodyPr>
          <a:lstStyle/>
          <a:p>
            <a:pPr marL="152396" indent="0" defTabSz="1219170">
              <a:buClr>
                <a:srgbClr val="000000"/>
              </a:buClr>
              <a:buNone/>
            </a:pPr>
            <a:r>
              <a:rPr lang="en-US" sz="1867" kern="0" dirty="0">
                <a:solidFill>
                  <a:srgbClr val="FFFFFF"/>
                </a:solidFill>
                <a:latin typeface="Share Tech"/>
                <a:ea typeface="Share Tech"/>
                <a:cs typeface="Share Tech"/>
                <a:sym typeface="Share Tech"/>
              </a:rPr>
              <a:t>      We have done a test and got the following test results which is close to the accuracy of the model.</a:t>
            </a:r>
            <a:endParaRPr sz="1867" kern="0" dirty="0">
              <a:solidFill>
                <a:srgbClr val="FFFFFF"/>
              </a:solidFill>
              <a:latin typeface="Share Tech"/>
              <a:ea typeface="Share Tech"/>
              <a:cs typeface="Share Tech"/>
              <a:sym typeface="Share Tech"/>
            </a:endParaRPr>
          </a:p>
        </p:txBody>
      </p:sp>
    </p:spTree>
    <p:extLst>
      <p:ext uri="{BB962C8B-B14F-4D97-AF65-F5344CB8AC3E}">
        <p14:creationId xmlns:p14="http://schemas.microsoft.com/office/powerpoint/2010/main" val="3315754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pic>
        <p:nvPicPr>
          <p:cNvPr id="1122" name="Google Shape;1122;p89"/>
          <p:cNvPicPr preferRelativeResize="0"/>
          <p:nvPr/>
        </p:nvPicPr>
        <p:blipFill>
          <a:blip r:embed="rId3">
            <a:alphaModFix amt="45000"/>
          </a:blip>
          <a:stretch>
            <a:fillRect/>
          </a:stretch>
        </p:blipFill>
        <p:spPr>
          <a:xfrm>
            <a:off x="1589600" y="711200"/>
            <a:ext cx="8847232" cy="4976565"/>
          </a:xfrm>
          <a:prstGeom prst="rect">
            <a:avLst/>
          </a:prstGeom>
          <a:noFill/>
          <a:ln>
            <a:noFill/>
          </a:ln>
        </p:spPr>
      </p:pic>
      <p:sp>
        <p:nvSpPr>
          <p:cNvPr id="1123" name="Google Shape;1123;p89"/>
          <p:cNvSpPr txBox="1"/>
          <p:nvPr/>
        </p:nvSpPr>
        <p:spPr>
          <a:xfrm>
            <a:off x="616167" y="1762768"/>
            <a:ext cx="10287200" cy="3219302"/>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US" sz="2400" kern="0" dirty="0">
                <a:solidFill>
                  <a:srgbClr val="FFFFFF"/>
                </a:solidFill>
                <a:latin typeface="Agency FB" panose="020B0503020202020204" pitchFamily="34" charset="0"/>
                <a:ea typeface="Share Tech"/>
                <a:cs typeface="Share Tech"/>
                <a:sym typeface="Share Tech"/>
              </a:rPr>
              <a:t>After deploying assets, assets can be managed and updated to make sure they are performing well and to monitor their accuracy.</a:t>
            </a:r>
            <a:endParaRPr sz="2400" kern="0" dirty="0">
              <a:solidFill>
                <a:srgbClr val="FFFFFF"/>
              </a:solidFill>
              <a:latin typeface="Agency FB" panose="020B0503020202020204" pitchFamily="34" charset="0"/>
              <a:ea typeface="Share Tech"/>
              <a:cs typeface="Share Tech"/>
              <a:sym typeface="Share Tech"/>
            </a:endParaRPr>
          </a:p>
          <a:p>
            <a:pPr defTabSz="1219170">
              <a:lnSpc>
                <a:spcPct val="115000"/>
              </a:lnSpc>
              <a:buClr>
                <a:srgbClr val="000000"/>
              </a:buClr>
            </a:pPr>
            <a:endParaRPr sz="2400" kern="0" dirty="0">
              <a:solidFill>
                <a:srgbClr val="FFFFFF"/>
              </a:solidFill>
              <a:latin typeface="Agency FB" panose="020B0503020202020204" pitchFamily="34" charset="0"/>
              <a:ea typeface="Share Tech"/>
              <a:cs typeface="Share Tech"/>
              <a:sym typeface="Share Tech"/>
            </a:endParaRPr>
          </a:p>
          <a:p>
            <a:pPr defTabSz="1219170">
              <a:lnSpc>
                <a:spcPct val="115000"/>
              </a:lnSpc>
              <a:buClr>
                <a:srgbClr val="000000"/>
              </a:buClr>
            </a:pPr>
            <a:r>
              <a:rPr lang="en-US" sz="2400" kern="0" dirty="0">
                <a:solidFill>
                  <a:srgbClr val="FFFFFF"/>
                </a:solidFill>
                <a:latin typeface="Agency FB" panose="020B0503020202020204" pitchFamily="34" charset="0"/>
                <a:ea typeface="Share Tech"/>
                <a:cs typeface="Share Tech"/>
                <a:sym typeface="Share Tech"/>
              </a:rPr>
              <a:t>Here are some ways we can manage or update the deployment:</a:t>
            </a:r>
          </a:p>
          <a:p>
            <a:pPr marL="609585" indent="-423323" defTabSz="1219170">
              <a:lnSpc>
                <a:spcPct val="115000"/>
              </a:lnSpc>
              <a:buClr>
                <a:srgbClr val="FFFFFF"/>
              </a:buClr>
              <a:buSzPts val="1400"/>
              <a:buFont typeface="Share Tech"/>
              <a:buChar char="●"/>
            </a:pPr>
            <a:r>
              <a:rPr lang="en-US" sz="2400" kern="0" dirty="0">
                <a:solidFill>
                  <a:srgbClr val="FFFFFF"/>
                </a:solidFill>
                <a:uFill>
                  <a:noFill/>
                </a:uFill>
                <a:latin typeface="Agency FB" panose="020B0503020202020204" pitchFamily="34" charset="0"/>
                <a:ea typeface="Share Tech"/>
                <a:cs typeface="Share Tech"/>
                <a:sym typeface="Share Tech"/>
                <a:hlinkClick r:id="rId4">
                  <a:extLst>
                    <a:ext uri="{A12FA001-AC4F-418D-AE19-62706E023703}">
                      <ahyp:hlinkClr xmlns:ahyp="http://schemas.microsoft.com/office/drawing/2018/hyperlinkcolor" val="tx"/>
                    </a:ext>
                  </a:extLst>
                </a:hlinkClick>
              </a:rPr>
              <a:t>Update</a:t>
            </a:r>
            <a:endParaRPr lang="en-US" sz="2400" kern="0" dirty="0">
              <a:solidFill>
                <a:srgbClr val="000000"/>
              </a:solidFill>
              <a:latin typeface="Agency FB" panose="020B0503020202020204" pitchFamily="34" charset="0"/>
              <a:ea typeface="Share Tech"/>
              <a:cs typeface="Share Tech"/>
              <a:sym typeface="Share Tech"/>
            </a:endParaRPr>
          </a:p>
          <a:p>
            <a:pPr marL="609585" indent="-423323" defTabSz="1219170">
              <a:lnSpc>
                <a:spcPct val="115000"/>
              </a:lnSpc>
              <a:buClr>
                <a:srgbClr val="FFFFFF"/>
              </a:buClr>
              <a:buSzPts val="1400"/>
              <a:buFont typeface="Share Tech"/>
              <a:buChar char="●"/>
            </a:pPr>
            <a:r>
              <a:rPr lang="en-US" sz="2400" kern="0" dirty="0">
                <a:solidFill>
                  <a:srgbClr val="FFFFFF"/>
                </a:solidFill>
                <a:uFill>
                  <a:noFill/>
                </a:uFill>
                <a:latin typeface="Agency FB" panose="020B0503020202020204" pitchFamily="34" charset="0"/>
                <a:ea typeface="Share Tech"/>
                <a:cs typeface="Share Tech"/>
                <a:sym typeface="Share Tech"/>
                <a:hlinkClick r:id="rId5">
                  <a:extLst>
                    <a:ext uri="{A12FA001-AC4F-418D-AE19-62706E023703}">
                      <ahyp:hlinkClr xmlns:ahyp="http://schemas.microsoft.com/office/drawing/2018/hyperlinkcolor" val="tx"/>
                    </a:ext>
                  </a:extLst>
                </a:hlinkClick>
              </a:rPr>
              <a:t>Scale</a:t>
            </a:r>
            <a:endParaRPr lang="en-US" sz="2400" kern="0" dirty="0">
              <a:solidFill>
                <a:srgbClr val="FFFFFF"/>
              </a:solidFill>
              <a:latin typeface="Agency FB" panose="020B0503020202020204" pitchFamily="34" charset="0"/>
              <a:ea typeface="Share Tech"/>
              <a:cs typeface="Share Tech"/>
              <a:sym typeface="Share Tech"/>
            </a:endParaRPr>
          </a:p>
          <a:p>
            <a:pPr marL="609585" indent="-423323" defTabSz="1219170">
              <a:lnSpc>
                <a:spcPct val="115000"/>
              </a:lnSpc>
              <a:buClr>
                <a:srgbClr val="FFFFFF"/>
              </a:buClr>
              <a:buSzPts val="1400"/>
              <a:buFont typeface="Share Tech"/>
              <a:buChar char="●"/>
            </a:pPr>
            <a:r>
              <a:rPr lang="en-US" sz="2400" kern="0" dirty="0">
                <a:solidFill>
                  <a:srgbClr val="FFFFFF"/>
                </a:solidFill>
                <a:uFill>
                  <a:noFill/>
                </a:uFill>
                <a:latin typeface="Agency FB" panose="020B0503020202020204" pitchFamily="34" charset="0"/>
                <a:ea typeface="Share Tech"/>
                <a:cs typeface="Share Tech"/>
                <a:sym typeface="Share Tech"/>
                <a:hlinkClick r:id="rId6">
                  <a:extLst>
                    <a:ext uri="{A12FA001-AC4F-418D-AE19-62706E023703}">
                      <ahyp:hlinkClr xmlns:ahyp="http://schemas.microsoft.com/office/drawing/2018/hyperlinkcolor" val="tx"/>
                    </a:ext>
                  </a:extLst>
                </a:hlinkClick>
              </a:rPr>
              <a:t>Delete</a:t>
            </a:r>
            <a:endParaRPr lang="en-US" sz="2400" kern="0" dirty="0">
              <a:solidFill>
                <a:srgbClr val="FFFFFF"/>
              </a:solidFill>
              <a:latin typeface="Agency FB" panose="020B0503020202020204" pitchFamily="34" charset="0"/>
              <a:ea typeface="Share Tech"/>
              <a:cs typeface="Share Tech"/>
              <a:sym typeface="Share Tech"/>
            </a:endParaRPr>
          </a:p>
        </p:txBody>
      </p:sp>
      <p:sp>
        <p:nvSpPr>
          <p:cNvPr id="1124" name="Google Shape;1124;p89"/>
          <p:cNvSpPr txBox="1"/>
          <p:nvPr/>
        </p:nvSpPr>
        <p:spPr>
          <a:xfrm>
            <a:off x="229943" y="208159"/>
            <a:ext cx="6049559" cy="1095644"/>
          </a:xfrm>
          <a:prstGeom prst="rect">
            <a:avLst/>
          </a:prstGeom>
          <a:noFill/>
          <a:ln>
            <a:noFill/>
          </a:ln>
          <a:effectLst>
            <a:outerShdw blurRad="57150" dist="66675" dir="2700000" algn="bl" rotWithShape="0">
              <a:srgbClr val="000000">
                <a:alpha val="50000"/>
              </a:srgbClr>
            </a:outerShdw>
          </a:effectLst>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L="203195" marR="0" lvl="0" indent="0" algn="ctr">
              <a:lnSpc>
                <a:spcPct val="115000"/>
              </a:lnSpc>
              <a:spcBef>
                <a:spcPts val="0"/>
              </a:spcBef>
              <a:spcAft>
                <a:spcPts val="0"/>
              </a:spcAft>
              <a:buClr>
                <a:schemeClr val="lt1"/>
              </a:buClr>
              <a:buSzPts val="1200"/>
              <a:buFont typeface="Maven Pro"/>
              <a:buNone/>
              <a:defRPr sz="7200" b="0" i="0" u="none" strike="noStrike" cap="none">
                <a:solidFill>
                  <a:schemeClr val="lt1"/>
                </a:solidFill>
                <a:latin typeface="Georgia" panose="02040502050405020303" pitchFamily="18" charset="0"/>
                <a:ea typeface="Share Tech" panose="020B0604020202020204"/>
                <a:cs typeface="Helvetica" panose="020B0604020202020204" pitchFamily="34" charset="0"/>
                <a:sym typeface="Maven Pro"/>
              </a:defRPr>
            </a:lvl1pPr>
            <a:lvl2pPr marL="914400" marR="0" lvl="1" indent="-31750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algn="l"/>
            <a:r>
              <a:rPr lang="en-US" sz="4800" dirty="0">
                <a:sym typeface="Share Tech"/>
              </a:rPr>
              <a:t>Model Management</a:t>
            </a:r>
            <a:endParaRPr sz="4800" dirty="0">
              <a:sym typeface="Share Tech"/>
            </a:endParaRPr>
          </a:p>
        </p:txBody>
      </p:sp>
      <p:sp>
        <p:nvSpPr>
          <p:cNvPr id="1125" name="Google Shape;1125;p89"/>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Eric</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pic>
        <p:nvPicPr>
          <p:cNvPr id="1130" name="Google Shape;1130;p90"/>
          <p:cNvPicPr preferRelativeResize="0"/>
          <p:nvPr/>
        </p:nvPicPr>
        <p:blipFill>
          <a:blip r:embed="rId3">
            <a:alphaModFix amt="21000"/>
          </a:blip>
          <a:stretch>
            <a:fillRect/>
          </a:stretch>
        </p:blipFill>
        <p:spPr>
          <a:xfrm>
            <a:off x="4832418" y="1995534"/>
            <a:ext cx="3072417" cy="3060127"/>
          </a:xfrm>
          <a:prstGeom prst="rect">
            <a:avLst/>
          </a:prstGeom>
          <a:noFill/>
          <a:ln>
            <a:noFill/>
          </a:ln>
        </p:spPr>
      </p:pic>
      <p:sp>
        <p:nvSpPr>
          <p:cNvPr id="1131" name="Google Shape;1131;p90"/>
          <p:cNvSpPr txBox="1">
            <a:spLocks noGrp="1"/>
          </p:cNvSpPr>
          <p:nvPr>
            <p:ph type="body" idx="4294967295"/>
          </p:nvPr>
        </p:nvSpPr>
        <p:spPr>
          <a:xfrm>
            <a:off x="0" y="15372"/>
            <a:ext cx="12192000" cy="1237221"/>
          </a:xfrm>
          <a:prstGeom prst="rect">
            <a:avLst/>
          </a:prstGeom>
          <a:noFill/>
          <a:ln>
            <a:noFill/>
          </a:ln>
          <a:effectLst>
            <a:outerShdw blurRad="57150" dist="66675" dir="2700000" algn="bl" rotWithShape="0">
              <a:srgbClr val="000000">
                <a:alpha val="50000"/>
              </a:srgbClr>
            </a:outerShdw>
          </a:effectLst>
        </p:spPr>
        <p:txBody>
          <a:bodyPr spcFirstLastPara="1" wrap="square" lIns="121900" tIns="121900" rIns="121900" bIns="121900" anchor="t" anchorCtr="0">
            <a:spAutoFit/>
          </a:bodyPr>
          <a:lstStyle/>
          <a:p>
            <a:pPr marL="203195" indent="0" algn="ctr">
              <a:buSzPts val="1200"/>
              <a:buNone/>
            </a:pPr>
            <a:r>
              <a:rPr lang="en-US" sz="5600" dirty="0">
                <a:latin typeface="Georgia" panose="02040502050405020303" pitchFamily="18" charset="0"/>
                <a:ea typeface="Share Tech" panose="020B0604020202020204"/>
                <a:cs typeface="Helvetica" panose="020B0604020202020204" pitchFamily="34" charset="0"/>
                <a:sym typeface="Share Tech"/>
              </a:rPr>
              <a:t>Conclusion</a:t>
            </a:r>
            <a:endParaRPr sz="5600" dirty="0">
              <a:latin typeface="Georgia" panose="02040502050405020303" pitchFamily="18" charset="0"/>
              <a:ea typeface="Share Tech" panose="020B0604020202020204"/>
              <a:cs typeface="Helvetica" panose="020B0604020202020204" pitchFamily="34" charset="0"/>
              <a:sym typeface="Share Tech"/>
            </a:endParaRPr>
          </a:p>
        </p:txBody>
      </p:sp>
      <p:sp>
        <p:nvSpPr>
          <p:cNvPr id="1132" name="Google Shape;1132;p90"/>
          <p:cNvSpPr txBox="1"/>
          <p:nvPr/>
        </p:nvSpPr>
        <p:spPr>
          <a:xfrm>
            <a:off x="3368567" y="3397375"/>
            <a:ext cx="1458400" cy="1354176"/>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US" sz="2400" kern="0" dirty="0">
                <a:solidFill>
                  <a:srgbClr val="FFFFFF"/>
                </a:solidFill>
                <a:latin typeface="Agency FB" panose="020B0503020202020204" pitchFamily="34" charset="0"/>
                <a:ea typeface="Share Tech"/>
                <a:cs typeface="Share Tech"/>
                <a:sym typeface="Share Tech"/>
              </a:rPr>
              <a:t>Alcohol</a:t>
            </a:r>
            <a:endParaRPr sz="2400" kern="0" dirty="0">
              <a:solidFill>
                <a:srgbClr val="FFFFFF"/>
              </a:solidFill>
              <a:latin typeface="Agency FB" panose="020B0503020202020204" pitchFamily="34" charset="0"/>
              <a:ea typeface="Share Tech"/>
              <a:cs typeface="Share Tech"/>
              <a:sym typeface="Share Tech"/>
            </a:endParaRPr>
          </a:p>
          <a:p>
            <a:pPr defTabSz="1219170">
              <a:buClr>
                <a:srgbClr val="000000"/>
              </a:buClr>
            </a:pPr>
            <a:r>
              <a:rPr lang="en-US" sz="2400" kern="0" dirty="0">
                <a:solidFill>
                  <a:srgbClr val="FFFFFF"/>
                </a:solidFill>
                <a:latin typeface="Agency FB" panose="020B0503020202020204" pitchFamily="34" charset="0"/>
                <a:ea typeface="Share Tech"/>
                <a:cs typeface="Share Tech"/>
                <a:sym typeface="Share Tech"/>
              </a:rPr>
              <a:t>Sulphates</a:t>
            </a:r>
            <a:endParaRPr sz="2400" kern="0" dirty="0">
              <a:solidFill>
                <a:srgbClr val="FFFFFF"/>
              </a:solidFill>
              <a:latin typeface="Agency FB" panose="020B0503020202020204" pitchFamily="34" charset="0"/>
              <a:ea typeface="Share Tech"/>
              <a:cs typeface="Share Tech"/>
              <a:sym typeface="Share Tech"/>
            </a:endParaRPr>
          </a:p>
          <a:p>
            <a:pPr defTabSz="1219170">
              <a:buClr>
                <a:srgbClr val="000000"/>
              </a:buClr>
            </a:pPr>
            <a:r>
              <a:rPr lang="en-US" sz="2400" kern="0" dirty="0">
                <a:solidFill>
                  <a:srgbClr val="FFFFFF"/>
                </a:solidFill>
                <a:latin typeface="Agency FB" panose="020B0503020202020204" pitchFamily="34" charset="0"/>
                <a:ea typeface="Share Tech"/>
                <a:cs typeface="Share Tech"/>
                <a:sym typeface="Share Tech"/>
              </a:rPr>
              <a:t>Citric Acid</a:t>
            </a:r>
            <a:endParaRPr sz="2400" kern="0" dirty="0">
              <a:solidFill>
                <a:srgbClr val="FFFFFF"/>
              </a:solidFill>
              <a:latin typeface="Agency FB" panose="020B0503020202020204" pitchFamily="34" charset="0"/>
              <a:ea typeface="Share Tech"/>
              <a:cs typeface="Share Tech"/>
              <a:sym typeface="Share Tech"/>
            </a:endParaRPr>
          </a:p>
        </p:txBody>
      </p:sp>
      <p:sp>
        <p:nvSpPr>
          <p:cNvPr id="1133" name="Google Shape;1133;p90"/>
          <p:cNvSpPr txBox="1"/>
          <p:nvPr/>
        </p:nvSpPr>
        <p:spPr>
          <a:xfrm>
            <a:off x="-1" y="1064849"/>
            <a:ext cx="12191999" cy="861734"/>
          </a:xfrm>
          <a:prstGeom prst="rect">
            <a:avLst/>
          </a:prstGeom>
          <a:noFill/>
          <a:ln>
            <a:noFill/>
          </a:ln>
          <a:effectLst>
            <a:outerShdw blurRad="57150" dist="47625" dir="2700000" algn="bl" rotWithShape="0">
              <a:srgbClr val="000000">
                <a:alpha val="50000"/>
              </a:srgbClr>
            </a:outerShdw>
          </a:effectLst>
        </p:spPr>
        <p:txBody>
          <a:bodyPr spcFirstLastPara="1" wrap="square" lIns="121900" tIns="121900" rIns="121900" bIns="121900" anchor="t" anchorCtr="0">
            <a:spAutoFit/>
          </a:bodyPr>
          <a:lstStyle/>
          <a:p>
            <a:pPr algn="ctr" defTabSz="1219170">
              <a:buClr>
                <a:srgbClr val="000000"/>
              </a:buClr>
            </a:pPr>
            <a:r>
              <a:rPr lang="en-US" sz="4000" kern="0" dirty="0">
                <a:solidFill>
                  <a:srgbClr val="FFFFFF"/>
                </a:solidFill>
                <a:latin typeface="Agency FB" panose="020B0503020202020204" pitchFamily="34" charset="0"/>
                <a:ea typeface="Share Tech"/>
                <a:cs typeface="Share Tech"/>
                <a:sym typeface="Share Tech"/>
              </a:rPr>
              <a:t>Effect on Quality</a:t>
            </a:r>
            <a:endParaRPr sz="4000" kern="0" dirty="0">
              <a:solidFill>
                <a:srgbClr val="000000"/>
              </a:solidFill>
              <a:latin typeface="Agency FB" panose="020B0503020202020204" pitchFamily="34" charset="0"/>
              <a:ea typeface="Maven Pro"/>
              <a:cs typeface="Maven Pro"/>
              <a:sym typeface="Maven Pro"/>
            </a:endParaRPr>
          </a:p>
        </p:txBody>
      </p:sp>
      <p:sp>
        <p:nvSpPr>
          <p:cNvPr id="1134" name="Google Shape;1134;p90"/>
          <p:cNvSpPr txBox="1"/>
          <p:nvPr/>
        </p:nvSpPr>
        <p:spPr>
          <a:xfrm>
            <a:off x="6065251" y="3638967"/>
            <a:ext cx="1653600" cy="615513"/>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US" sz="2400" kern="0">
                <a:solidFill>
                  <a:srgbClr val="FFFFFF"/>
                </a:solidFill>
                <a:latin typeface="Agency FB" panose="020B0503020202020204" pitchFamily="34" charset="0"/>
                <a:ea typeface="Share Tech"/>
                <a:cs typeface="Share Tech"/>
                <a:sym typeface="Share Tech"/>
              </a:rPr>
              <a:t>Volatile acidity </a:t>
            </a:r>
            <a:endParaRPr sz="2400" kern="0">
              <a:solidFill>
                <a:srgbClr val="000000"/>
              </a:solidFill>
              <a:latin typeface="Agency FB" panose="020B0503020202020204" pitchFamily="34" charset="0"/>
              <a:ea typeface="Maven Pro"/>
              <a:cs typeface="Maven Pro"/>
              <a:sym typeface="Maven Pro"/>
            </a:endParaRPr>
          </a:p>
        </p:txBody>
      </p:sp>
      <p:sp>
        <p:nvSpPr>
          <p:cNvPr id="1135" name="Google Shape;1135;p90"/>
          <p:cNvSpPr/>
          <p:nvPr/>
        </p:nvSpPr>
        <p:spPr>
          <a:xfrm>
            <a:off x="7635184" y="3494767"/>
            <a:ext cx="1078000" cy="822000"/>
          </a:xfrm>
          <a:prstGeom prst="mathMinus">
            <a:avLst>
              <a:gd name="adj1" fmla="val 2352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6" name="Google Shape;1136;p90"/>
          <p:cNvSpPr/>
          <p:nvPr/>
        </p:nvSpPr>
        <p:spPr>
          <a:xfrm>
            <a:off x="4586851" y="3458167"/>
            <a:ext cx="933200" cy="895200"/>
          </a:xfrm>
          <a:prstGeom prst="mathPlus">
            <a:avLst>
              <a:gd name="adj1" fmla="val 2352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7" name="Google Shape;1137;p90"/>
          <p:cNvSpPr txBox="1"/>
          <p:nvPr/>
        </p:nvSpPr>
        <p:spPr>
          <a:xfrm>
            <a:off x="1883033" y="2564685"/>
            <a:ext cx="3182400" cy="984845"/>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defPPr>
              <a:defRPr lang="en-US"/>
            </a:defPPr>
            <a:lvl1pPr defTabSz="1219170">
              <a:buClr>
                <a:srgbClr val="000000"/>
              </a:buClr>
              <a:defRPr sz="2400" kern="0">
                <a:solidFill>
                  <a:srgbClr val="FFFFFF"/>
                </a:solidFill>
                <a:latin typeface="Agency FB" panose="020B0503020202020204" pitchFamily="34" charset="0"/>
                <a:ea typeface="Share Tech"/>
                <a:cs typeface="Share Tech"/>
              </a:defRPr>
            </a:lvl1pPr>
          </a:lstStyle>
          <a:p>
            <a:r>
              <a:rPr lang="en-US" dirty="0">
                <a:sym typeface="Share Tech"/>
              </a:rPr>
              <a:t>From Diagnostic Analytics and Data Visualizations…</a:t>
            </a:r>
            <a:endParaRPr dirty="0">
              <a:sym typeface="Share Tech"/>
            </a:endParaRPr>
          </a:p>
        </p:txBody>
      </p:sp>
      <p:sp>
        <p:nvSpPr>
          <p:cNvPr id="1138" name="Google Shape;1138;p90"/>
          <p:cNvSpPr txBox="1"/>
          <p:nvPr/>
        </p:nvSpPr>
        <p:spPr>
          <a:xfrm>
            <a:off x="2047351" y="4839612"/>
            <a:ext cx="3182400" cy="615513"/>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US" sz="2400" kern="0" dirty="0">
                <a:solidFill>
                  <a:srgbClr val="FFFFFF"/>
                </a:solidFill>
                <a:latin typeface="Agency FB" panose="020B0503020202020204" pitchFamily="34" charset="0"/>
                <a:ea typeface="Share Tech"/>
                <a:cs typeface="Share Tech"/>
                <a:sym typeface="Share Tech"/>
              </a:rPr>
              <a:t>From Machine Learning…</a:t>
            </a:r>
            <a:endParaRPr sz="2400" kern="0" dirty="0">
              <a:solidFill>
                <a:srgbClr val="FFFFFF"/>
              </a:solidFill>
              <a:latin typeface="Agency FB" panose="020B0503020202020204" pitchFamily="34" charset="0"/>
              <a:ea typeface="Share Tech"/>
              <a:cs typeface="Share Tech"/>
              <a:sym typeface="Share Tech"/>
            </a:endParaRPr>
          </a:p>
        </p:txBody>
      </p:sp>
      <p:sp>
        <p:nvSpPr>
          <p:cNvPr id="1139" name="Google Shape;1139;p90"/>
          <p:cNvSpPr txBox="1"/>
          <p:nvPr/>
        </p:nvSpPr>
        <p:spPr>
          <a:xfrm>
            <a:off x="3489567" y="5314434"/>
            <a:ext cx="1216400" cy="984845"/>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US" sz="2400" kern="0" dirty="0">
                <a:solidFill>
                  <a:srgbClr val="FFFFFF"/>
                </a:solidFill>
                <a:latin typeface="Agency FB" panose="020B0503020202020204" pitchFamily="34" charset="0"/>
                <a:ea typeface="Share Tech"/>
                <a:cs typeface="Share Tech"/>
                <a:sym typeface="Share Tech"/>
              </a:rPr>
              <a:t>Alcohol</a:t>
            </a:r>
            <a:endParaRPr sz="2400" kern="0" dirty="0">
              <a:solidFill>
                <a:srgbClr val="FFFFFF"/>
              </a:solidFill>
              <a:latin typeface="Agency FB" panose="020B0503020202020204" pitchFamily="34" charset="0"/>
              <a:ea typeface="Share Tech"/>
              <a:cs typeface="Share Tech"/>
              <a:sym typeface="Share Tech"/>
            </a:endParaRPr>
          </a:p>
          <a:p>
            <a:pPr defTabSz="1219170">
              <a:buClr>
                <a:srgbClr val="000000"/>
              </a:buClr>
            </a:pPr>
            <a:r>
              <a:rPr lang="en-US" sz="2400" kern="0" dirty="0">
                <a:solidFill>
                  <a:srgbClr val="FFFFFF"/>
                </a:solidFill>
                <a:latin typeface="Agency FB" panose="020B0503020202020204" pitchFamily="34" charset="0"/>
                <a:ea typeface="Share Tech"/>
                <a:cs typeface="Share Tech"/>
                <a:sym typeface="Share Tech"/>
              </a:rPr>
              <a:t>Sulphates</a:t>
            </a:r>
            <a:endParaRPr sz="2400" kern="0" dirty="0">
              <a:solidFill>
                <a:srgbClr val="FFFFFF"/>
              </a:solidFill>
              <a:latin typeface="Agency FB" panose="020B0503020202020204" pitchFamily="34" charset="0"/>
              <a:ea typeface="Share Tech"/>
              <a:cs typeface="Share Tech"/>
              <a:sym typeface="Share Tech"/>
            </a:endParaRPr>
          </a:p>
        </p:txBody>
      </p:sp>
      <p:sp>
        <p:nvSpPr>
          <p:cNvPr id="1140" name="Google Shape;1140;p90"/>
          <p:cNvSpPr txBox="1"/>
          <p:nvPr/>
        </p:nvSpPr>
        <p:spPr>
          <a:xfrm>
            <a:off x="6048640" y="5290941"/>
            <a:ext cx="3712390" cy="984845"/>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US" sz="2400" b="1" kern="0" dirty="0">
                <a:solidFill>
                  <a:srgbClr val="FFFFFF"/>
                </a:solidFill>
                <a:latin typeface="Agency FB" panose="020B0503020202020204" pitchFamily="34" charset="0"/>
                <a:ea typeface="Share Tech"/>
                <a:cs typeface="Share Tech"/>
                <a:sym typeface="Share Tech"/>
              </a:rPr>
              <a:t>Primary and Secondary Most Important Features</a:t>
            </a:r>
            <a:endParaRPr sz="2400" b="1" kern="0" dirty="0">
              <a:solidFill>
                <a:srgbClr val="FFFFFF"/>
              </a:solidFill>
              <a:latin typeface="Agency FB" panose="020B0503020202020204" pitchFamily="34" charset="0"/>
              <a:ea typeface="Share Tech"/>
              <a:cs typeface="Share Tech"/>
              <a:sym typeface="Share Tech"/>
            </a:endParaRPr>
          </a:p>
        </p:txBody>
      </p:sp>
      <p:sp>
        <p:nvSpPr>
          <p:cNvPr id="1141" name="Google Shape;1141;p90"/>
          <p:cNvSpPr/>
          <p:nvPr/>
        </p:nvSpPr>
        <p:spPr>
          <a:xfrm>
            <a:off x="4832433" y="5352567"/>
            <a:ext cx="933200" cy="7184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2" name="Google Shape;1142;p90"/>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a:solidFill>
                  <a:srgbClr val="FFFFFF"/>
                </a:solidFill>
                <a:latin typeface="Pacifico"/>
                <a:ea typeface="Pacifico"/>
                <a:cs typeface="Pacifico"/>
                <a:sym typeface="Pacifico"/>
              </a:rPr>
              <a:t>Eric</a:t>
            </a:r>
            <a:endParaRPr sz="1867" b="1" kern="0">
              <a:solidFill>
                <a:srgbClr val="FFFFFF"/>
              </a:solidFill>
              <a:latin typeface="Pacifico"/>
              <a:ea typeface="Pacifico"/>
              <a:cs typeface="Pacifico"/>
              <a:sym typeface="Pacific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91"/>
          <p:cNvSpPr txBox="1"/>
          <p:nvPr/>
        </p:nvSpPr>
        <p:spPr>
          <a:xfrm>
            <a:off x="2853400" y="2651167"/>
            <a:ext cx="6485200" cy="2215566"/>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defPPr>
              <a:defRPr lang="en-US"/>
            </a:defPPr>
            <a:lvl1pPr defTabSz="1219170">
              <a:buClr>
                <a:srgbClr val="000000"/>
              </a:buClr>
              <a:defRPr sz="2400" kern="0">
                <a:solidFill>
                  <a:srgbClr val="FFFFFF"/>
                </a:solidFill>
                <a:latin typeface="Agency FB" panose="020B0503020202020204" pitchFamily="34" charset="0"/>
                <a:ea typeface="Share Tech"/>
                <a:cs typeface="Share Tech"/>
              </a:defRPr>
            </a:lvl1pPr>
          </a:lstStyle>
          <a:p>
            <a:r>
              <a:rPr lang="en-US" dirty="0">
                <a:sym typeface="Share Tech"/>
              </a:rPr>
              <a:t>Start with alcohol…</a:t>
            </a:r>
            <a:endParaRPr dirty="0">
              <a:sym typeface="Share Tech"/>
            </a:endParaRPr>
          </a:p>
          <a:p>
            <a:endParaRPr dirty="0">
              <a:sym typeface="Share Tech"/>
            </a:endParaRPr>
          </a:p>
          <a:p>
            <a:r>
              <a:rPr lang="en-US" dirty="0">
                <a:sym typeface="Share Tech"/>
              </a:rPr>
              <a:t>Then adjust sulphates…</a:t>
            </a:r>
            <a:endParaRPr dirty="0">
              <a:sym typeface="Share Tech"/>
            </a:endParaRPr>
          </a:p>
          <a:p>
            <a:endParaRPr dirty="0">
              <a:sym typeface="Share Tech"/>
            </a:endParaRPr>
          </a:p>
          <a:p>
            <a:r>
              <a:rPr lang="en-US" dirty="0">
                <a:sym typeface="Share Tech"/>
              </a:rPr>
              <a:t>And if still necessary, try adjusting citric acid levels.</a:t>
            </a:r>
            <a:endParaRPr dirty="0">
              <a:sym typeface="Share Tech"/>
            </a:endParaRPr>
          </a:p>
        </p:txBody>
      </p:sp>
      <p:sp>
        <p:nvSpPr>
          <p:cNvPr id="1149" name="Google Shape;1149;p91"/>
          <p:cNvSpPr txBox="1"/>
          <p:nvPr/>
        </p:nvSpPr>
        <p:spPr>
          <a:xfrm>
            <a:off x="0" y="1246096"/>
            <a:ext cx="12316408" cy="861734"/>
          </a:xfrm>
          <a:prstGeom prst="rect">
            <a:avLst/>
          </a:prstGeom>
          <a:noFill/>
          <a:ln>
            <a:noFill/>
          </a:ln>
          <a:effectLst>
            <a:outerShdw blurRad="57150" dist="47625" dir="2700000" algn="bl" rotWithShape="0">
              <a:srgbClr val="000000">
                <a:alpha val="50000"/>
              </a:srgbClr>
            </a:outerShdw>
          </a:effectLst>
        </p:spPr>
        <p:txBody>
          <a:bodyPr spcFirstLastPara="1" wrap="square" lIns="121900" tIns="121900" rIns="121900" bIns="121900" anchor="t" anchorCtr="0">
            <a:spAutoFit/>
          </a:bodyPr>
          <a:lstStyle>
            <a:defPPr>
              <a:defRPr lang="en-US"/>
            </a:defPPr>
            <a:lvl1pPr algn="ctr" defTabSz="1219170">
              <a:buClr>
                <a:srgbClr val="000000"/>
              </a:buClr>
              <a:defRPr sz="4000" kern="0">
                <a:solidFill>
                  <a:srgbClr val="FFFFFF"/>
                </a:solidFill>
                <a:latin typeface="Agency FB" panose="020B0503020202020204" pitchFamily="34" charset="0"/>
                <a:ea typeface="Share Tech"/>
                <a:cs typeface="Share Tech"/>
              </a:defRPr>
            </a:lvl1pPr>
          </a:lstStyle>
          <a:p>
            <a:r>
              <a:rPr lang="en-US" dirty="0">
                <a:sym typeface="Share Tech"/>
              </a:rPr>
              <a:t>Recommendations</a:t>
            </a:r>
            <a:endParaRPr dirty="0">
              <a:sym typeface="Maven Pro"/>
            </a:endParaRPr>
          </a:p>
        </p:txBody>
      </p:sp>
      <p:sp>
        <p:nvSpPr>
          <p:cNvPr id="1150" name="Google Shape;1150;p91"/>
          <p:cNvSpPr txBox="1"/>
          <p:nvPr/>
        </p:nvSpPr>
        <p:spPr>
          <a:xfrm>
            <a:off x="3246433" y="4862533"/>
            <a:ext cx="5698800" cy="63596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400" kern="0" dirty="0">
                <a:solidFill>
                  <a:srgbClr val="FFFFFF"/>
                </a:solidFill>
                <a:latin typeface="Agency FB" panose="020B0503020202020204" pitchFamily="34" charset="0"/>
                <a:sym typeface="Share Tech"/>
              </a:rPr>
              <a:t>Subject</a:t>
            </a:r>
            <a:r>
              <a:rPr lang="en-US" sz="2533" kern="0" dirty="0">
                <a:solidFill>
                  <a:srgbClr val="FFFFFF"/>
                </a:solidFill>
                <a:latin typeface="Share Tech"/>
                <a:ea typeface="Share Tech"/>
                <a:cs typeface="Share Tech"/>
                <a:sym typeface="Share Tech"/>
              </a:rPr>
              <a:t> to “Balance” and Wine Label’s Style</a:t>
            </a:r>
            <a:endParaRPr sz="1333" kern="0" dirty="0">
              <a:solidFill>
                <a:srgbClr val="000000"/>
              </a:solidFill>
              <a:latin typeface="Arial"/>
              <a:cs typeface="Arial"/>
              <a:sym typeface="Arial"/>
            </a:endParaRPr>
          </a:p>
        </p:txBody>
      </p:sp>
      <p:pic>
        <p:nvPicPr>
          <p:cNvPr id="1151" name="Google Shape;1151;p91"/>
          <p:cNvPicPr preferRelativeResize="0"/>
          <p:nvPr/>
        </p:nvPicPr>
        <p:blipFill>
          <a:blip r:embed="rId3">
            <a:alphaModFix amt="21000"/>
          </a:blip>
          <a:stretch>
            <a:fillRect/>
          </a:stretch>
        </p:blipFill>
        <p:spPr>
          <a:xfrm>
            <a:off x="4832418" y="1995534"/>
            <a:ext cx="3072417" cy="3060127"/>
          </a:xfrm>
          <a:prstGeom prst="rect">
            <a:avLst/>
          </a:prstGeom>
          <a:noFill/>
          <a:ln>
            <a:noFill/>
          </a:ln>
        </p:spPr>
      </p:pic>
      <p:sp>
        <p:nvSpPr>
          <p:cNvPr id="1152" name="Google Shape;1152;p91"/>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a:solidFill>
                  <a:srgbClr val="FFFFFF"/>
                </a:solidFill>
                <a:latin typeface="Pacifico"/>
                <a:ea typeface="Pacifico"/>
                <a:cs typeface="Pacifico"/>
                <a:sym typeface="Pacifico"/>
              </a:rPr>
              <a:t>Eric</a:t>
            </a:r>
            <a:endParaRPr sz="1867" b="1" kern="0">
              <a:solidFill>
                <a:srgbClr val="FFFFFF"/>
              </a:solidFill>
              <a:latin typeface="Pacifico"/>
              <a:ea typeface="Pacifico"/>
              <a:cs typeface="Pacifico"/>
              <a:sym typeface="Pacifico"/>
            </a:endParaRPr>
          </a:p>
        </p:txBody>
      </p:sp>
      <p:sp>
        <p:nvSpPr>
          <p:cNvPr id="9" name="Google Shape;1131;p90">
            <a:extLst>
              <a:ext uri="{FF2B5EF4-FFF2-40B4-BE49-F238E27FC236}">
                <a16:creationId xmlns:a16="http://schemas.microsoft.com/office/drawing/2014/main" id="{6CB4C396-CAEB-4BA0-9DAB-9609EE1C139B}"/>
              </a:ext>
            </a:extLst>
          </p:cNvPr>
          <p:cNvSpPr txBox="1">
            <a:spLocks/>
          </p:cNvSpPr>
          <p:nvPr/>
        </p:nvSpPr>
        <p:spPr>
          <a:xfrm>
            <a:off x="0" y="15372"/>
            <a:ext cx="12192000" cy="1237221"/>
          </a:xfrm>
          <a:prstGeom prst="rect">
            <a:avLst/>
          </a:prstGeom>
          <a:noFill/>
          <a:ln>
            <a:noFill/>
          </a:ln>
          <a:effectLst>
            <a:outerShdw blurRad="57150" dist="66675" dir="2700000" algn="bl" rotWithShape="0">
              <a:srgbClr val="000000">
                <a:alpha val="50000"/>
              </a:srgbClr>
            </a:outerShdw>
          </a:effectLst>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203195" indent="0" algn="ctr">
              <a:buSzPts val="1200"/>
              <a:buFont typeface="Maven Pro"/>
              <a:buNone/>
            </a:pPr>
            <a:r>
              <a:rPr lang="en-US" sz="5600" kern="0" dirty="0">
                <a:latin typeface="Georgia" panose="02040502050405020303" pitchFamily="18" charset="0"/>
                <a:ea typeface="Share Tech" panose="020B0604020202020204"/>
                <a:cs typeface="Helvetica" panose="020B0604020202020204" pitchFamily="34" charset="0"/>
                <a:sym typeface="Share Tech"/>
              </a:rPr>
              <a:t>Conclusion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pic>
        <p:nvPicPr>
          <p:cNvPr id="1157" name="Google Shape;1157;p92"/>
          <p:cNvPicPr preferRelativeResize="0"/>
          <p:nvPr/>
        </p:nvPicPr>
        <p:blipFill rotWithShape="1">
          <a:blip r:embed="rId3">
            <a:alphaModFix amt="28000"/>
          </a:blip>
          <a:srcRect t="50898" r="29313"/>
          <a:stretch/>
        </p:blipFill>
        <p:spPr>
          <a:xfrm>
            <a:off x="1" y="4097233"/>
            <a:ext cx="5958601" cy="2760768"/>
          </a:xfrm>
          <a:prstGeom prst="rect">
            <a:avLst/>
          </a:prstGeom>
          <a:noFill/>
          <a:ln>
            <a:noFill/>
          </a:ln>
          <a:effectLst>
            <a:outerShdw blurRad="57150" dist="19050" dir="5400000" algn="bl" rotWithShape="0">
              <a:srgbClr val="000000">
                <a:alpha val="50000"/>
              </a:srgbClr>
            </a:outerShdw>
          </a:effectLst>
        </p:spPr>
      </p:pic>
      <p:sp>
        <p:nvSpPr>
          <p:cNvPr id="1158" name="Google Shape;1158;p92"/>
          <p:cNvSpPr txBox="1">
            <a:spLocks noGrp="1"/>
          </p:cNvSpPr>
          <p:nvPr>
            <p:ph type="title"/>
          </p:nvPr>
        </p:nvSpPr>
        <p:spPr>
          <a:xfrm>
            <a:off x="415600" y="109833"/>
            <a:ext cx="11360800" cy="763600"/>
          </a:xfrm>
          <a:prstGeom prst="rect">
            <a:avLst/>
          </a:prstGeom>
        </p:spPr>
        <p:txBody>
          <a:bodyPr spcFirstLastPara="1" wrap="square" lIns="121900" tIns="121900" rIns="121900" bIns="121900" anchor="t" anchorCtr="0">
            <a:noAutofit/>
          </a:bodyPr>
          <a:lstStyle/>
          <a:p>
            <a:r>
              <a:rPr lang="en-US" sz="4000" kern="1200" dirty="0">
                <a:latin typeface="Georgia" panose="02040502050405020303" pitchFamily="18" charset="0"/>
                <a:cs typeface="Helvetica" panose="020B0604020202020204" pitchFamily="34" charset="0"/>
              </a:rPr>
              <a:t>Data Modelling</a:t>
            </a:r>
            <a:endParaRPr sz="4800" kern="1200" dirty="0">
              <a:latin typeface="Georgia" panose="02040502050405020303" pitchFamily="18" charset="0"/>
              <a:cs typeface="Helvetica" panose="020B0604020202020204" pitchFamily="34" charset="0"/>
            </a:endParaRPr>
          </a:p>
        </p:txBody>
      </p:sp>
      <p:sp>
        <p:nvSpPr>
          <p:cNvPr id="1159" name="Google Shape;1159;p92"/>
          <p:cNvSpPr txBox="1">
            <a:spLocks noGrp="1"/>
          </p:cNvSpPr>
          <p:nvPr>
            <p:ph type="body" idx="1"/>
          </p:nvPr>
        </p:nvSpPr>
        <p:spPr>
          <a:xfrm>
            <a:off x="415600" y="1072833"/>
            <a:ext cx="5633200" cy="5015600"/>
          </a:xfrm>
          <a:prstGeom prst="rect">
            <a:avLst/>
          </a:prstGeom>
          <a:noFill/>
          <a:ln>
            <a:noFill/>
          </a:ln>
        </p:spPr>
        <p:txBody>
          <a:bodyPr spcFirstLastPara="1" wrap="square" lIns="121900" tIns="121900" rIns="121900" bIns="121900" anchor="t" anchorCtr="0">
            <a:noAutofit/>
          </a:bodyPr>
          <a:lstStyle/>
          <a:p>
            <a:pPr marL="0" indent="0">
              <a:buNone/>
            </a:pPr>
            <a:r>
              <a:rPr lang="en-US" sz="3600" u="sng" dirty="0">
                <a:latin typeface="Agency FB" panose="020B0503020202020204" pitchFamily="34" charset="0"/>
                <a:sym typeface="Share Tech"/>
              </a:rPr>
              <a:t>Feature Importance</a:t>
            </a:r>
            <a:endParaRPr sz="3600" u="sng" dirty="0">
              <a:latin typeface="Agency FB" panose="020B0503020202020204" pitchFamily="34" charset="0"/>
              <a:sym typeface="Share Tech"/>
            </a:endParaRPr>
          </a:p>
          <a:p>
            <a:pPr marL="0" indent="0">
              <a:buNone/>
            </a:pPr>
            <a:endParaRPr lang="en-US" sz="2000" dirty="0">
              <a:latin typeface="Agency FB" panose="020B0503020202020204" pitchFamily="34" charset="0"/>
              <a:sym typeface="Share Tech"/>
            </a:endParaRPr>
          </a:p>
          <a:p>
            <a:pPr marL="0" indent="0">
              <a:buNone/>
            </a:pPr>
            <a:r>
              <a:rPr lang="en-US" sz="2000" dirty="0">
                <a:latin typeface="Agency FB" panose="020B0503020202020204" pitchFamily="34" charset="0"/>
                <a:sym typeface="Share Tech"/>
              </a:rPr>
              <a:t>     Top 6 features in predicting the wine quality</a:t>
            </a:r>
          </a:p>
          <a:p>
            <a:pPr marL="0" indent="0">
              <a:buNone/>
            </a:pPr>
            <a:endParaRPr sz="2000" dirty="0">
              <a:latin typeface="Agency FB" panose="020B0503020202020204" pitchFamily="34" charset="0"/>
              <a:sym typeface="Share Tech"/>
            </a:endParaRPr>
          </a:p>
          <a:p>
            <a:pPr lvl="1">
              <a:spcBef>
                <a:spcPts val="0"/>
              </a:spcBef>
              <a:buFont typeface="Share Tech"/>
            </a:pPr>
            <a:r>
              <a:rPr lang="en-US" sz="2000" dirty="0">
                <a:latin typeface="Agency FB" panose="020B0503020202020204" pitchFamily="34" charset="0"/>
                <a:sym typeface="Share Tech"/>
              </a:rPr>
              <a:t>Alcohol</a:t>
            </a:r>
            <a:endParaRPr sz="2000" dirty="0">
              <a:latin typeface="Agency FB" panose="020B0503020202020204" pitchFamily="34" charset="0"/>
              <a:sym typeface="Share Tech"/>
            </a:endParaRPr>
          </a:p>
          <a:p>
            <a:pPr lvl="1">
              <a:spcBef>
                <a:spcPts val="0"/>
              </a:spcBef>
              <a:buFont typeface="Share Tech"/>
            </a:pPr>
            <a:r>
              <a:rPr lang="en-US" sz="2000" dirty="0">
                <a:latin typeface="Agency FB" panose="020B0503020202020204" pitchFamily="34" charset="0"/>
                <a:sym typeface="Share Tech"/>
              </a:rPr>
              <a:t>NewFeature_0 - </a:t>
            </a:r>
            <a:r>
              <a:rPr lang="en-US" sz="2000" dirty="0" err="1">
                <a:latin typeface="Agency FB" panose="020B0503020202020204" pitchFamily="34" charset="0"/>
                <a:sym typeface="Share Tech"/>
              </a:rPr>
              <a:t>pca</a:t>
            </a:r>
            <a:r>
              <a:rPr lang="en-US" sz="2000" dirty="0">
                <a:latin typeface="Agency FB" panose="020B0503020202020204" pitchFamily="34" charset="0"/>
                <a:sym typeface="Share Tech"/>
              </a:rPr>
              <a:t>(all)</a:t>
            </a:r>
            <a:endParaRPr sz="2000" dirty="0">
              <a:latin typeface="Agency FB" panose="020B0503020202020204" pitchFamily="34" charset="0"/>
              <a:sym typeface="Share Tech"/>
            </a:endParaRPr>
          </a:p>
          <a:p>
            <a:pPr lvl="1">
              <a:spcBef>
                <a:spcPts val="0"/>
              </a:spcBef>
              <a:buFont typeface="Share Tech"/>
            </a:pPr>
            <a:r>
              <a:rPr lang="en-US" sz="2000" dirty="0">
                <a:latin typeface="Agency FB" panose="020B0503020202020204" pitchFamily="34" charset="0"/>
                <a:sym typeface="Share Tech"/>
              </a:rPr>
              <a:t>Sulphates</a:t>
            </a:r>
            <a:endParaRPr sz="2000" dirty="0">
              <a:latin typeface="Agency FB" panose="020B0503020202020204" pitchFamily="34" charset="0"/>
              <a:sym typeface="Share Tech"/>
            </a:endParaRPr>
          </a:p>
          <a:p>
            <a:pPr lvl="1">
              <a:spcBef>
                <a:spcPts val="0"/>
              </a:spcBef>
              <a:buFont typeface="Share Tech"/>
            </a:pPr>
            <a:r>
              <a:rPr lang="en-US" sz="2000" dirty="0">
                <a:latin typeface="Agency FB" panose="020B0503020202020204" pitchFamily="34" charset="0"/>
                <a:sym typeface="Share Tech"/>
              </a:rPr>
              <a:t>NewFeature_4 - </a:t>
            </a:r>
            <a:r>
              <a:rPr lang="en-US" sz="2000" dirty="0" err="1">
                <a:latin typeface="Agency FB" panose="020B0503020202020204" pitchFamily="34" charset="0"/>
                <a:sym typeface="Share Tech"/>
              </a:rPr>
              <a:t>pca</a:t>
            </a:r>
            <a:r>
              <a:rPr lang="en-US" sz="2000" dirty="0">
                <a:latin typeface="Agency FB" panose="020B0503020202020204" pitchFamily="34" charset="0"/>
                <a:sym typeface="Share Tech"/>
              </a:rPr>
              <a:t>(all)</a:t>
            </a:r>
            <a:endParaRPr sz="2000" dirty="0">
              <a:latin typeface="Agency FB" panose="020B0503020202020204" pitchFamily="34" charset="0"/>
              <a:sym typeface="Share Tech"/>
            </a:endParaRPr>
          </a:p>
          <a:p>
            <a:pPr lvl="1">
              <a:spcBef>
                <a:spcPts val="0"/>
              </a:spcBef>
              <a:buFont typeface="Share Tech"/>
            </a:pPr>
            <a:r>
              <a:rPr lang="en-US" sz="2000" dirty="0">
                <a:latin typeface="Agency FB" panose="020B0503020202020204" pitchFamily="34" charset="0"/>
                <a:sym typeface="Share Tech"/>
              </a:rPr>
              <a:t>Volatile acidity</a:t>
            </a:r>
            <a:endParaRPr sz="2000" dirty="0">
              <a:latin typeface="Agency FB" panose="020B0503020202020204" pitchFamily="34" charset="0"/>
              <a:sym typeface="Share Tech"/>
            </a:endParaRPr>
          </a:p>
          <a:p>
            <a:pPr lvl="1">
              <a:spcBef>
                <a:spcPts val="0"/>
              </a:spcBef>
              <a:buFont typeface="Share Tech"/>
            </a:pPr>
            <a:r>
              <a:rPr lang="en-US" sz="2000" dirty="0">
                <a:latin typeface="Agency FB" panose="020B0503020202020204" pitchFamily="34" charset="0"/>
                <a:sym typeface="Share Tech"/>
              </a:rPr>
              <a:t>NewFeature_5 - </a:t>
            </a:r>
            <a:r>
              <a:rPr lang="en-US" sz="2000" dirty="0" err="1">
                <a:latin typeface="Agency FB" panose="020B0503020202020204" pitchFamily="34" charset="0"/>
                <a:sym typeface="Share Tech"/>
              </a:rPr>
              <a:t>pca</a:t>
            </a:r>
            <a:r>
              <a:rPr lang="en-US" sz="2000" dirty="0">
                <a:latin typeface="Agency FB" panose="020B0503020202020204" pitchFamily="34" charset="0"/>
                <a:sym typeface="Share Tech"/>
              </a:rPr>
              <a:t>(all)</a:t>
            </a:r>
            <a:endParaRPr sz="2000" dirty="0">
              <a:latin typeface="Agency FB" panose="020B0503020202020204" pitchFamily="34" charset="0"/>
              <a:sym typeface="Share Tech"/>
            </a:endParaRPr>
          </a:p>
          <a:p>
            <a:pPr marL="0" indent="0">
              <a:buNone/>
            </a:pPr>
            <a:endParaRPr sz="3600" u="sng" dirty="0">
              <a:latin typeface="Agency FB" panose="020B0503020202020204" pitchFamily="34" charset="0"/>
            </a:endParaRPr>
          </a:p>
          <a:p>
            <a:pPr marL="0" indent="0">
              <a:buNone/>
            </a:pPr>
            <a:endParaRPr sz="3600" u="sng" dirty="0">
              <a:latin typeface="Agency FB" panose="020B0503020202020204" pitchFamily="34" charset="0"/>
            </a:endParaRPr>
          </a:p>
        </p:txBody>
      </p:sp>
      <p:pic>
        <p:nvPicPr>
          <p:cNvPr id="1160" name="Google Shape;1160;p92"/>
          <p:cNvPicPr preferRelativeResize="0"/>
          <p:nvPr/>
        </p:nvPicPr>
        <p:blipFill>
          <a:blip r:embed="rId4">
            <a:alphaModFix/>
          </a:blip>
          <a:stretch>
            <a:fillRect/>
          </a:stretch>
        </p:blipFill>
        <p:spPr>
          <a:xfrm>
            <a:off x="6095333" y="1203867"/>
            <a:ext cx="5479400" cy="4884567"/>
          </a:xfrm>
          <a:prstGeom prst="rect">
            <a:avLst/>
          </a:prstGeom>
          <a:noFill/>
          <a:ln>
            <a:noFill/>
          </a:ln>
        </p:spPr>
      </p:pic>
      <p:sp>
        <p:nvSpPr>
          <p:cNvPr id="1161" name="Google Shape;1161;p92"/>
          <p:cNvSpPr txBox="1"/>
          <p:nvPr/>
        </p:nvSpPr>
        <p:spPr>
          <a:xfrm>
            <a:off x="7999315" y="491633"/>
            <a:ext cx="2094254" cy="738623"/>
          </a:xfrm>
          <a:prstGeom prst="rect">
            <a:avLst/>
          </a:prstGeom>
          <a:noFill/>
          <a:ln>
            <a:noFill/>
          </a:ln>
        </p:spPr>
        <p:txBody>
          <a:bodyPr spcFirstLastPara="1" wrap="square" lIns="121900" tIns="121900" rIns="121900" bIns="121900" anchor="t" anchorCtr="0">
            <a:spAutoFit/>
          </a:bodyPr>
          <a:lstStyle>
            <a:defPPr>
              <a:defRPr lang="en-US"/>
            </a:defPPr>
            <a:lvl1pPr algn="ctr" defTabSz="1219170">
              <a:buClr>
                <a:srgbClr val="000000"/>
              </a:buClr>
              <a:defRPr sz="3200" b="1" kern="0">
                <a:solidFill>
                  <a:srgbClr val="FFFFFF"/>
                </a:solidFill>
                <a:latin typeface="Share Tech"/>
                <a:ea typeface="Share Tech"/>
                <a:cs typeface="Share Tech"/>
              </a:defRPr>
            </a:lvl1pPr>
          </a:lstStyle>
          <a:p>
            <a:r>
              <a:rPr lang="en-US" dirty="0">
                <a:sym typeface="Share Tech"/>
              </a:rPr>
              <a:t>1st  Run</a:t>
            </a:r>
            <a:endParaRPr dirty="0">
              <a:sym typeface="Share Tech"/>
            </a:endParaRPr>
          </a:p>
        </p:txBody>
      </p:sp>
      <p:sp>
        <p:nvSpPr>
          <p:cNvPr id="1162" name="Google Shape;1162;p92"/>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a:solidFill>
                  <a:srgbClr val="FFFFFF"/>
                </a:solidFill>
                <a:latin typeface="Pacifico"/>
                <a:ea typeface="Pacifico"/>
                <a:cs typeface="Pacifico"/>
                <a:sym typeface="Pacifico"/>
              </a:rPr>
              <a:t>Eric</a:t>
            </a:r>
            <a:endParaRPr sz="1867" b="1" kern="0">
              <a:solidFill>
                <a:srgbClr val="FFFFFF"/>
              </a:solidFill>
              <a:latin typeface="Pacifico"/>
              <a:ea typeface="Pacifico"/>
              <a:cs typeface="Pacifico"/>
              <a:sym typeface="Pacific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pic>
        <p:nvPicPr>
          <p:cNvPr id="1167" name="Google Shape;1167;p93"/>
          <p:cNvPicPr preferRelativeResize="0"/>
          <p:nvPr/>
        </p:nvPicPr>
        <p:blipFill rotWithShape="1">
          <a:blip r:embed="rId3">
            <a:alphaModFix amt="28000"/>
          </a:blip>
          <a:srcRect t="50898" r="29313"/>
          <a:stretch/>
        </p:blipFill>
        <p:spPr>
          <a:xfrm>
            <a:off x="1" y="4097233"/>
            <a:ext cx="5958601" cy="2760768"/>
          </a:xfrm>
          <a:prstGeom prst="rect">
            <a:avLst/>
          </a:prstGeom>
          <a:noFill/>
          <a:ln>
            <a:noFill/>
          </a:ln>
        </p:spPr>
      </p:pic>
      <p:sp>
        <p:nvSpPr>
          <p:cNvPr id="1168" name="Google Shape;1168;p93"/>
          <p:cNvSpPr txBox="1">
            <a:spLocks noGrp="1"/>
          </p:cNvSpPr>
          <p:nvPr>
            <p:ph type="title"/>
          </p:nvPr>
        </p:nvSpPr>
        <p:spPr>
          <a:xfrm>
            <a:off x="0" y="109833"/>
            <a:ext cx="12192000" cy="1095644"/>
          </a:xfrm>
          <a:prstGeom prst="rect">
            <a:avLst/>
          </a:prstGeom>
          <a:noFill/>
          <a:ln>
            <a:noFill/>
          </a:ln>
          <a:effectLst>
            <a:outerShdw blurRad="57150" dist="66675" dir="2700000" algn="bl" rotWithShape="0">
              <a:srgbClr val="000000">
                <a:alpha val="50000"/>
              </a:srgbClr>
            </a:outerShdw>
          </a:effectLst>
        </p:spPr>
        <p:txBody>
          <a:bodyPr spcFirstLastPara="1" wrap="square" lIns="121900" tIns="121900" rIns="121900" bIns="121900" anchor="t" anchorCtr="0">
            <a:spAutoFit/>
          </a:bodyPr>
          <a:lstStyle/>
          <a:p>
            <a:pPr marL="203195">
              <a:lnSpc>
                <a:spcPct val="115000"/>
              </a:lnSpc>
              <a:buSzPts val="1200"/>
              <a:buFont typeface="Maven Pro"/>
            </a:pPr>
            <a:r>
              <a:rPr lang="en-US" sz="4800" kern="1200" dirty="0">
                <a:latin typeface="Georgia" panose="02040502050405020303" pitchFamily="18" charset="0"/>
                <a:cs typeface="Helvetica" panose="020B0604020202020204" pitchFamily="34" charset="0"/>
              </a:rPr>
              <a:t>Data Modelling</a:t>
            </a:r>
            <a:endParaRPr sz="4800" kern="1200" dirty="0">
              <a:latin typeface="Georgia" panose="02040502050405020303" pitchFamily="18" charset="0"/>
              <a:cs typeface="Helvetica" panose="020B0604020202020204" pitchFamily="34" charset="0"/>
            </a:endParaRPr>
          </a:p>
        </p:txBody>
      </p:sp>
      <p:sp>
        <p:nvSpPr>
          <p:cNvPr id="1169" name="Google Shape;1169;p93"/>
          <p:cNvSpPr txBox="1">
            <a:spLocks noGrp="1"/>
          </p:cNvSpPr>
          <p:nvPr>
            <p:ph type="body" idx="1"/>
          </p:nvPr>
        </p:nvSpPr>
        <p:spPr>
          <a:xfrm>
            <a:off x="415600" y="1072833"/>
            <a:ext cx="5633200" cy="5015600"/>
          </a:xfrm>
          <a:prstGeom prst="rect">
            <a:avLst/>
          </a:prstGeom>
        </p:spPr>
        <p:txBody>
          <a:bodyPr spcFirstLastPara="1" wrap="square" lIns="121900" tIns="121900" rIns="121900" bIns="121900" anchor="t" anchorCtr="0">
            <a:noAutofit/>
          </a:bodyPr>
          <a:lstStyle/>
          <a:p>
            <a:pPr marL="0" indent="0">
              <a:buNone/>
            </a:pPr>
            <a:r>
              <a:rPr lang="en-US" sz="3600" u="sng" dirty="0">
                <a:latin typeface="Agency FB" panose="020B0503020202020204" pitchFamily="34" charset="0"/>
                <a:ea typeface="Share Tech"/>
                <a:cs typeface="Share Tech"/>
                <a:sym typeface="Share Tech"/>
              </a:rPr>
              <a:t>Feature Importance</a:t>
            </a:r>
            <a:endParaRPr sz="3600" u="sng" dirty="0">
              <a:latin typeface="Agency FB" panose="020B0503020202020204" pitchFamily="34" charset="0"/>
              <a:ea typeface="Share Tech"/>
              <a:cs typeface="Share Tech"/>
              <a:sym typeface="Share Tech"/>
            </a:endParaRPr>
          </a:p>
          <a:p>
            <a:pPr marL="0" indent="0">
              <a:buNone/>
            </a:pPr>
            <a:endParaRPr sz="2000" u="sng" dirty="0">
              <a:latin typeface="Agency FB" panose="020B0503020202020204" pitchFamily="34" charset="0"/>
              <a:ea typeface="Share Tech"/>
              <a:cs typeface="Share Tech"/>
              <a:sym typeface="Share Tech"/>
            </a:endParaRPr>
          </a:p>
          <a:p>
            <a:pPr marL="186262" indent="0">
              <a:buSzPts val="1400"/>
              <a:buNone/>
            </a:pPr>
            <a:r>
              <a:rPr lang="en-US" sz="2000" dirty="0">
                <a:latin typeface="Agency FB" panose="020B0503020202020204" pitchFamily="34" charset="0"/>
                <a:ea typeface="Share Tech"/>
                <a:cs typeface="Share Tech"/>
                <a:sym typeface="Share Tech"/>
              </a:rPr>
              <a:t>Top 6 features in predicting the wine quality</a:t>
            </a:r>
            <a:endParaRPr sz="2000" dirty="0">
              <a:latin typeface="Agency FB" panose="020B0503020202020204" pitchFamily="34" charset="0"/>
              <a:ea typeface="Share Tech"/>
              <a:cs typeface="Share Tech"/>
              <a:sym typeface="Share Tech"/>
            </a:endParaRPr>
          </a:p>
          <a:p>
            <a:pPr lvl="1">
              <a:spcBef>
                <a:spcPts val="0"/>
              </a:spcBef>
              <a:buFont typeface="Share Tech"/>
              <a:buChar char="○"/>
            </a:pPr>
            <a:endParaRPr lang="en-US" sz="2000" dirty="0">
              <a:latin typeface="Agency FB" panose="020B0503020202020204" pitchFamily="34" charset="0"/>
              <a:ea typeface="Share Tech"/>
              <a:cs typeface="Share Tech"/>
              <a:sym typeface="Share Tech"/>
            </a:endParaRPr>
          </a:p>
          <a:p>
            <a:pPr lvl="1">
              <a:spcBef>
                <a:spcPts val="0"/>
              </a:spcBef>
              <a:buFont typeface="Share Tech"/>
              <a:buChar char="○"/>
            </a:pPr>
            <a:r>
              <a:rPr lang="en-US" sz="2000" dirty="0">
                <a:latin typeface="Agency FB" panose="020B0503020202020204" pitchFamily="34" charset="0"/>
                <a:ea typeface="Share Tech"/>
                <a:cs typeface="Share Tech"/>
                <a:sym typeface="Share Tech"/>
              </a:rPr>
              <a:t>NewFeature_11 - Combination of alcohol and sulphates</a:t>
            </a:r>
            <a:endParaRPr sz="2000" dirty="0">
              <a:latin typeface="Agency FB" panose="020B0503020202020204" pitchFamily="34" charset="0"/>
              <a:ea typeface="Share Tech"/>
              <a:cs typeface="Share Tech"/>
              <a:sym typeface="Share Tech"/>
            </a:endParaRPr>
          </a:p>
          <a:p>
            <a:pPr lvl="1">
              <a:spcBef>
                <a:spcPts val="0"/>
              </a:spcBef>
              <a:buFont typeface="Share Tech"/>
              <a:buChar char="○"/>
            </a:pPr>
            <a:r>
              <a:rPr lang="en-US" sz="2000" dirty="0">
                <a:latin typeface="Agency FB" panose="020B0503020202020204" pitchFamily="34" charset="0"/>
                <a:ea typeface="Share Tech"/>
                <a:cs typeface="Share Tech"/>
                <a:sym typeface="Share Tech"/>
              </a:rPr>
              <a:t>NewFeature_6 - Combination of alcohol and citric acid</a:t>
            </a:r>
            <a:endParaRPr sz="2000" dirty="0">
              <a:latin typeface="Agency FB" panose="020B0503020202020204" pitchFamily="34" charset="0"/>
              <a:ea typeface="Share Tech"/>
              <a:cs typeface="Share Tech"/>
              <a:sym typeface="Share Tech"/>
            </a:endParaRPr>
          </a:p>
          <a:p>
            <a:pPr lvl="1">
              <a:spcBef>
                <a:spcPts val="0"/>
              </a:spcBef>
              <a:buFont typeface="Share Tech"/>
              <a:buChar char="○"/>
            </a:pPr>
            <a:r>
              <a:rPr lang="en-US" sz="2000" dirty="0">
                <a:latin typeface="Agency FB" panose="020B0503020202020204" pitchFamily="34" charset="0"/>
                <a:ea typeface="Share Tech"/>
                <a:cs typeface="Share Tech"/>
                <a:sym typeface="Share Tech"/>
              </a:rPr>
              <a:t>Sulphates</a:t>
            </a:r>
            <a:endParaRPr sz="2000" dirty="0">
              <a:latin typeface="Agency FB" panose="020B0503020202020204" pitchFamily="34" charset="0"/>
              <a:ea typeface="Share Tech"/>
              <a:cs typeface="Share Tech"/>
              <a:sym typeface="Share Tech"/>
            </a:endParaRPr>
          </a:p>
          <a:p>
            <a:pPr lvl="1">
              <a:spcBef>
                <a:spcPts val="0"/>
              </a:spcBef>
              <a:buFont typeface="Share Tech"/>
              <a:buChar char="○"/>
            </a:pPr>
            <a:r>
              <a:rPr lang="en-US" sz="2000" dirty="0">
                <a:latin typeface="Agency FB" panose="020B0503020202020204" pitchFamily="34" charset="0"/>
                <a:ea typeface="Share Tech"/>
                <a:cs typeface="Share Tech"/>
                <a:sym typeface="Share Tech"/>
              </a:rPr>
              <a:t>NewFeature_10 - Combination of alcohol and pH</a:t>
            </a:r>
            <a:endParaRPr sz="2000" dirty="0">
              <a:latin typeface="Agency FB" panose="020B0503020202020204" pitchFamily="34" charset="0"/>
              <a:ea typeface="Share Tech"/>
              <a:cs typeface="Share Tech"/>
              <a:sym typeface="Share Tech"/>
            </a:endParaRPr>
          </a:p>
          <a:p>
            <a:pPr lvl="1">
              <a:spcBef>
                <a:spcPts val="0"/>
              </a:spcBef>
              <a:buFont typeface="Share Tech"/>
              <a:buChar char="○"/>
            </a:pPr>
            <a:r>
              <a:rPr lang="en-US" sz="2000" dirty="0">
                <a:latin typeface="Agency FB" panose="020B0503020202020204" pitchFamily="34" charset="0"/>
                <a:ea typeface="Share Tech"/>
                <a:cs typeface="Share Tech"/>
                <a:sym typeface="Share Tech"/>
              </a:rPr>
              <a:t>Sulfur Dioxide</a:t>
            </a:r>
            <a:endParaRPr sz="2000" dirty="0">
              <a:latin typeface="Agency FB" panose="020B0503020202020204" pitchFamily="34" charset="0"/>
              <a:ea typeface="Share Tech"/>
              <a:cs typeface="Share Tech"/>
              <a:sym typeface="Share Tech"/>
            </a:endParaRPr>
          </a:p>
          <a:p>
            <a:pPr lvl="1">
              <a:spcBef>
                <a:spcPts val="0"/>
              </a:spcBef>
              <a:buFont typeface="Share Tech"/>
              <a:buChar char="○"/>
            </a:pPr>
            <a:r>
              <a:rPr lang="en-US" sz="2000" dirty="0">
                <a:latin typeface="Agency FB" panose="020B0503020202020204" pitchFamily="34" charset="0"/>
                <a:ea typeface="Share Tech"/>
                <a:cs typeface="Share Tech"/>
                <a:sym typeface="Share Tech"/>
              </a:rPr>
              <a:t>Volatile acidity</a:t>
            </a:r>
            <a:endParaRPr sz="2000" dirty="0">
              <a:latin typeface="Agency FB" panose="020B0503020202020204" pitchFamily="34" charset="0"/>
              <a:ea typeface="Share Tech"/>
              <a:cs typeface="Share Tech"/>
              <a:sym typeface="Share Tech"/>
            </a:endParaRPr>
          </a:p>
          <a:p>
            <a:pPr marL="0" indent="0">
              <a:buNone/>
            </a:pPr>
            <a:endParaRPr sz="2000" u="sng" dirty="0">
              <a:latin typeface="Agency FB" panose="020B0503020202020204" pitchFamily="34" charset="0"/>
            </a:endParaRPr>
          </a:p>
          <a:p>
            <a:pPr marL="0" indent="0">
              <a:buNone/>
            </a:pPr>
            <a:endParaRPr sz="2000" u="sng" dirty="0">
              <a:latin typeface="Agency FB" panose="020B0503020202020204" pitchFamily="34" charset="0"/>
            </a:endParaRPr>
          </a:p>
        </p:txBody>
      </p:sp>
      <p:pic>
        <p:nvPicPr>
          <p:cNvPr id="1170" name="Google Shape;1170;p93"/>
          <p:cNvPicPr preferRelativeResize="0"/>
          <p:nvPr/>
        </p:nvPicPr>
        <p:blipFill>
          <a:blip r:embed="rId4">
            <a:alphaModFix/>
          </a:blip>
          <a:stretch>
            <a:fillRect/>
          </a:stretch>
        </p:blipFill>
        <p:spPr>
          <a:xfrm>
            <a:off x="6464399" y="1204721"/>
            <a:ext cx="5308799" cy="4884468"/>
          </a:xfrm>
          <a:prstGeom prst="rect">
            <a:avLst/>
          </a:prstGeom>
          <a:noFill/>
          <a:ln>
            <a:noFill/>
          </a:ln>
        </p:spPr>
      </p:pic>
      <p:sp>
        <p:nvSpPr>
          <p:cNvPr id="1171" name="Google Shape;1171;p93"/>
          <p:cNvSpPr txBox="1"/>
          <p:nvPr/>
        </p:nvSpPr>
        <p:spPr>
          <a:xfrm>
            <a:off x="8495304" y="334210"/>
            <a:ext cx="1848069" cy="738623"/>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US" sz="3200" b="1" kern="0" dirty="0">
                <a:solidFill>
                  <a:srgbClr val="FFFFFF"/>
                </a:solidFill>
                <a:latin typeface="Share Tech"/>
                <a:ea typeface="Share Tech"/>
                <a:cs typeface="Share Tech"/>
                <a:sym typeface="Share Tech"/>
              </a:rPr>
              <a:t>2nd Run</a:t>
            </a:r>
            <a:endParaRPr sz="3200" b="1" kern="0" dirty="0">
              <a:solidFill>
                <a:srgbClr val="FFFFFF"/>
              </a:solidFill>
              <a:latin typeface="Share Tech"/>
              <a:ea typeface="Share Tech"/>
              <a:cs typeface="Share Tech"/>
              <a:sym typeface="Share Tech"/>
            </a:endParaRPr>
          </a:p>
        </p:txBody>
      </p:sp>
      <p:sp>
        <p:nvSpPr>
          <p:cNvPr id="1172" name="Google Shape;1172;p93"/>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Eric</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77" name="Google Shape;1177;p94"/>
          <p:cNvPicPr preferRelativeResize="0"/>
          <p:nvPr/>
        </p:nvPicPr>
        <p:blipFill>
          <a:blip r:embed="rId3">
            <a:alphaModFix amt="21000"/>
          </a:blip>
          <a:stretch>
            <a:fillRect/>
          </a:stretch>
        </p:blipFill>
        <p:spPr>
          <a:xfrm>
            <a:off x="4832418" y="1995534"/>
            <a:ext cx="3072417" cy="3060127"/>
          </a:xfrm>
          <a:prstGeom prst="rect">
            <a:avLst/>
          </a:prstGeom>
          <a:noFill/>
          <a:ln>
            <a:noFill/>
          </a:ln>
        </p:spPr>
      </p:pic>
      <p:sp>
        <p:nvSpPr>
          <p:cNvPr id="1178" name="Google Shape;1178;p94"/>
          <p:cNvSpPr txBox="1"/>
          <p:nvPr/>
        </p:nvSpPr>
        <p:spPr>
          <a:xfrm>
            <a:off x="2425233" y="2182467"/>
            <a:ext cx="7427200" cy="3693278"/>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marL="649814" indent="-514350" defTabSz="1219170">
              <a:buClr>
                <a:srgbClr val="FFFFFF"/>
              </a:buClr>
              <a:buSzPts val="2000"/>
              <a:buFont typeface="+mj-lt"/>
              <a:buAutoNum type="arabicPeriod"/>
            </a:pPr>
            <a:r>
              <a:rPr lang="en-US" sz="2800" kern="0" dirty="0">
                <a:solidFill>
                  <a:srgbClr val="FFFFFF"/>
                </a:solidFill>
                <a:latin typeface="Agency FB" panose="020B0503020202020204" pitchFamily="34" charset="0"/>
                <a:ea typeface="Share Tech"/>
                <a:cs typeface="Share Tech"/>
                <a:sym typeface="Share Tech"/>
              </a:rPr>
              <a:t>What is PCA?</a:t>
            </a:r>
            <a:endParaRPr sz="2800" kern="0" dirty="0">
              <a:solidFill>
                <a:srgbClr val="FFFFFF"/>
              </a:solidFill>
              <a:latin typeface="Agency FB" panose="020B0503020202020204" pitchFamily="34" charset="0"/>
              <a:ea typeface="Share Tech"/>
              <a:cs typeface="Share Tech"/>
              <a:sym typeface="Share Tech"/>
            </a:endParaRPr>
          </a:p>
          <a:p>
            <a:pPr marL="1123935" indent="-514350" defTabSz="1219170">
              <a:buClr>
                <a:srgbClr val="000000"/>
              </a:buClr>
              <a:buFont typeface="+mj-lt"/>
              <a:buAutoNum type="arabicPeriod"/>
            </a:pPr>
            <a:endParaRPr sz="2800" kern="0" dirty="0">
              <a:solidFill>
                <a:srgbClr val="FFFFFF"/>
              </a:solidFill>
              <a:latin typeface="Agency FB" panose="020B0503020202020204" pitchFamily="34" charset="0"/>
              <a:ea typeface="Share Tech"/>
              <a:cs typeface="Share Tech"/>
              <a:sym typeface="Share Tech"/>
            </a:endParaRPr>
          </a:p>
          <a:p>
            <a:pPr marL="649814" indent="-514350" defTabSz="1219170">
              <a:buClr>
                <a:srgbClr val="FFFFFF"/>
              </a:buClr>
              <a:buSzPts val="2000"/>
              <a:buFont typeface="+mj-lt"/>
              <a:buAutoNum type="arabicPeriod"/>
            </a:pPr>
            <a:r>
              <a:rPr lang="en-US" sz="2800" kern="0" dirty="0">
                <a:solidFill>
                  <a:srgbClr val="FFFFFF"/>
                </a:solidFill>
                <a:latin typeface="Agency FB" panose="020B0503020202020204" pitchFamily="34" charset="0"/>
                <a:ea typeface="Share Tech"/>
                <a:cs typeface="Share Tech"/>
                <a:sym typeface="Share Tech"/>
              </a:rPr>
              <a:t>Why does the same feature appear multiple times in list of important features? </a:t>
            </a:r>
            <a:endParaRPr sz="2800" kern="0" dirty="0">
              <a:solidFill>
                <a:srgbClr val="FFFFFF"/>
              </a:solidFill>
              <a:latin typeface="Agency FB" panose="020B0503020202020204" pitchFamily="34" charset="0"/>
              <a:ea typeface="Share Tech"/>
              <a:cs typeface="Share Tech"/>
              <a:sym typeface="Share Tech"/>
            </a:endParaRPr>
          </a:p>
          <a:p>
            <a:pPr marL="1123935" indent="-514350" defTabSz="1219170">
              <a:buClr>
                <a:srgbClr val="000000"/>
              </a:buClr>
              <a:buFont typeface="+mj-lt"/>
              <a:buAutoNum type="arabicPeriod"/>
            </a:pPr>
            <a:endParaRPr sz="2800" kern="0" dirty="0">
              <a:solidFill>
                <a:srgbClr val="FFFFFF"/>
              </a:solidFill>
              <a:latin typeface="Agency FB" panose="020B0503020202020204" pitchFamily="34" charset="0"/>
              <a:ea typeface="Share Tech"/>
              <a:cs typeface="Share Tech"/>
              <a:sym typeface="Share Tech"/>
            </a:endParaRPr>
          </a:p>
          <a:p>
            <a:pPr marL="649814" indent="-514350" defTabSz="1219170">
              <a:buClr>
                <a:srgbClr val="FFFFFF"/>
              </a:buClr>
              <a:buSzPts val="2000"/>
              <a:buFont typeface="+mj-lt"/>
              <a:buAutoNum type="arabicPeriod"/>
            </a:pPr>
            <a:r>
              <a:rPr lang="en-US" sz="2800" kern="0" dirty="0">
                <a:solidFill>
                  <a:srgbClr val="FFFFFF"/>
                </a:solidFill>
                <a:latin typeface="Agency FB" panose="020B0503020202020204" pitchFamily="34" charset="0"/>
                <a:ea typeface="Share Tech"/>
                <a:cs typeface="Share Tech"/>
                <a:sym typeface="Share Tech"/>
              </a:rPr>
              <a:t>Why do you get different lists of important features when you build a seemingly same model using the same algorithm?</a:t>
            </a:r>
            <a:endParaRPr sz="2800" kern="0" dirty="0">
              <a:solidFill>
                <a:srgbClr val="FFFFFF"/>
              </a:solidFill>
              <a:latin typeface="Agency FB" panose="020B0503020202020204" pitchFamily="34" charset="0"/>
              <a:ea typeface="Share Tech"/>
              <a:cs typeface="Share Tech"/>
              <a:sym typeface="Share Tech"/>
            </a:endParaRPr>
          </a:p>
        </p:txBody>
      </p:sp>
      <p:sp>
        <p:nvSpPr>
          <p:cNvPr id="1179" name="Google Shape;1179;p94"/>
          <p:cNvSpPr txBox="1">
            <a:spLocks noGrp="1"/>
          </p:cNvSpPr>
          <p:nvPr>
            <p:ph type="body" idx="1"/>
          </p:nvPr>
        </p:nvSpPr>
        <p:spPr>
          <a:xfrm>
            <a:off x="0" y="0"/>
            <a:ext cx="12192000" cy="1520376"/>
          </a:xfrm>
          <a:prstGeom prst="rect">
            <a:avLst/>
          </a:prstGeom>
          <a:noFill/>
          <a:ln>
            <a:noFill/>
          </a:ln>
          <a:effectLst>
            <a:outerShdw blurRad="57150" dist="66675" dir="3000000" algn="bl" rotWithShape="0">
              <a:srgbClr val="000000">
                <a:alpha val="50000"/>
              </a:srgbClr>
            </a:outerShdw>
          </a:effectLst>
        </p:spPr>
        <p:txBody>
          <a:bodyPr spcFirstLastPara="1" wrap="square" lIns="121900" tIns="121900" rIns="121900" bIns="121900" anchor="t" anchorCtr="0">
            <a:spAutoFit/>
          </a:bodyPr>
          <a:lstStyle/>
          <a:p>
            <a:pPr marL="203195" indent="0" algn="ctr">
              <a:buSzPts val="1200"/>
              <a:buNone/>
            </a:pPr>
            <a:r>
              <a:rPr lang="en-US" sz="7200" dirty="0">
                <a:latin typeface="Georgia" panose="02040502050405020303" pitchFamily="18" charset="0"/>
                <a:ea typeface="Share Tech"/>
                <a:cs typeface="Share Tech"/>
                <a:sym typeface="Share Tech"/>
              </a:rPr>
              <a:t>So many questions!</a:t>
            </a:r>
            <a:endParaRPr sz="7200" dirty="0">
              <a:latin typeface="Georgia" panose="02040502050405020303" pitchFamily="18" charset="0"/>
              <a:ea typeface="Share Tech"/>
              <a:cs typeface="Share Tech"/>
              <a:sym typeface="Share Tech"/>
            </a:endParaRPr>
          </a:p>
        </p:txBody>
      </p:sp>
      <p:sp>
        <p:nvSpPr>
          <p:cNvPr id="5" name="Google Shape;1172;p93">
            <a:extLst>
              <a:ext uri="{FF2B5EF4-FFF2-40B4-BE49-F238E27FC236}">
                <a16:creationId xmlns:a16="http://schemas.microsoft.com/office/drawing/2014/main" id="{DEE2185D-215D-4B75-A670-EF9F23ADDF6D}"/>
              </a:ext>
            </a:extLst>
          </p:cNvPr>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Eric</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41"/>
          <p:cNvPicPr preferRelativeResize="0"/>
          <p:nvPr/>
        </p:nvPicPr>
        <p:blipFill>
          <a:blip r:embed="rId3">
            <a:alphaModFix/>
          </a:blip>
          <a:stretch>
            <a:fillRect/>
          </a:stretch>
        </p:blipFill>
        <p:spPr>
          <a:xfrm>
            <a:off x="3618206" y="72572"/>
            <a:ext cx="6677942" cy="4498200"/>
          </a:xfrm>
          <a:prstGeom prst="rect">
            <a:avLst/>
          </a:prstGeom>
          <a:noFill/>
          <a:ln>
            <a:noFill/>
          </a:ln>
        </p:spPr>
      </p:pic>
      <p:pic>
        <p:nvPicPr>
          <p:cNvPr id="3" name="Picture 2">
            <a:extLst>
              <a:ext uri="{FF2B5EF4-FFF2-40B4-BE49-F238E27FC236}">
                <a16:creationId xmlns:a16="http://schemas.microsoft.com/office/drawing/2014/main" id="{B2F27741-149C-44B9-AC86-23B4D43C33F1}"/>
              </a:ext>
            </a:extLst>
          </p:cNvPr>
          <p:cNvPicPr>
            <a:picLocks noChangeAspect="1"/>
          </p:cNvPicPr>
          <p:nvPr/>
        </p:nvPicPr>
        <p:blipFill>
          <a:blip r:embed="rId4"/>
          <a:stretch>
            <a:fillRect/>
          </a:stretch>
        </p:blipFill>
        <p:spPr>
          <a:xfrm>
            <a:off x="3618205" y="4570772"/>
            <a:ext cx="6680949" cy="2119277"/>
          </a:xfrm>
          <a:prstGeom prst="rect">
            <a:avLst/>
          </a:prstGeom>
        </p:spPr>
      </p:pic>
      <p:sp>
        <p:nvSpPr>
          <p:cNvPr id="5" name="Google Shape;596;p38">
            <a:extLst>
              <a:ext uri="{FF2B5EF4-FFF2-40B4-BE49-F238E27FC236}">
                <a16:creationId xmlns:a16="http://schemas.microsoft.com/office/drawing/2014/main" id="{81DF0007-D0F0-40FC-A100-EE79D270F52F}"/>
              </a:ext>
            </a:extLst>
          </p:cNvPr>
          <p:cNvSpPr txBox="1"/>
          <p:nvPr/>
        </p:nvSpPr>
        <p:spPr>
          <a:xfrm>
            <a:off x="65102" y="6304043"/>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pic>
        <p:nvPicPr>
          <p:cNvPr id="1184" name="Google Shape;1184;p95"/>
          <p:cNvPicPr preferRelativeResize="0"/>
          <p:nvPr/>
        </p:nvPicPr>
        <p:blipFill>
          <a:blip r:embed="rId3">
            <a:alphaModFix amt="21000"/>
          </a:blip>
          <a:stretch>
            <a:fillRect/>
          </a:stretch>
        </p:blipFill>
        <p:spPr>
          <a:xfrm>
            <a:off x="4832418" y="1995534"/>
            <a:ext cx="3072417" cy="3060127"/>
          </a:xfrm>
          <a:prstGeom prst="rect">
            <a:avLst/>
          </a:prstGeom>
          <a:noFill/>
          <a:ln>
            <a:noFill/>
          </a:ln>
        </p:spPr>
      </p:pic>
      <p:sp>
        <p:nvSpPr>
          <p:cNvPr id="1185" name="Google Shape;1185;p95"/>
          <p:cNvSpPr txBox="1"/>
          <p:nvPr/>
        </p:nvSpPr>
        <p:spPr>
          <a:xfrm>
            <a:off x="0" y="1935964"/>
            <a:ext cx="12191999" cy="677068"/>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defPPr>
              <a:defRPr lang="en-US"/>
            </a:defPPr>
            <a:lvl1pPr marL="649814" indent="-514350" defTabSz="1219170">
              <a:buClr>
                <a:srgbClr val="FFFFFF"/>
              </a:buClr>
              <a:buSzPts val="2000"/>
              <a:buFont typeface="+mj-lt"/>
              <a:buAutoNum type="arabicPeriod"/>
              <a:defRPr sz="2800" kern="0">
                <a:solidFill>
                  <a:srgbClr val="FFFFFF"/>
                </a:solidFill>
                <a:latin typeface="Agency FB" panose="020B0503020202020204" pitchFamily="34" charset="0"/>
                <a:ea typeface="Share Tech"/>
                <a:cs typeface="Share Tech"/>
              </a:defRPr>
            </a:lvl1pPr>
          </a:lstStyle>
          <a:p>
            <a:pPr marL="135464" indent="0" algn="ctr">
              <a:buNone/>
            </a:pPr>
            <a:r>
              <a:rPr lang="en-US" dirty="0">
                <a:sym typeface="Share Tech"/>
              </a:rPr>
              <a:t>Mathematical method to reduce “dimensionality”.</a:t>
            </a:r>
            <a:endParaRPr dirty="0">
              <a:sym typeface="Share Tech"/>
            </a:endParaRPr>
          </a:p>
        </p:txBody>
      </p:sp>
      <p:sp>
        <p:nvSpPr>
          <p:cNvPr id="1186" name="Google Shape;1186;p95"/>
          <p:cNvSpPr txBox="1">
            <a:spLocks noGrp="1"/>
          </p:cNvSpPr>
          <p:nvPr>
            <p:ph type="body" idx="1"/>
          </p:nvPr>
        </p:nvSpPr>
        <p:spPr>
          <a:xfrm>
            <a:off x="-74646" y="-21392"/>
            <a:ext cx="12266645" cy="1520376"/>
          </a:xfrm>
          <a:prstGeom prst="rect">
            <a:avLst/>
          </a:prstGeom>
          <a:noFill/>
          <a:ln>
            <a:noFill/>
          </a:ln>
          <a:effectLst>
            <a:outerShdw blurRad="57150" dist="66675" dir="3000000" algn="bl" rotWithShape="0">
              <a:srgbClr val="000000">
                <a:alpha val="50000"/>
              </a:srgbClr>
            </a:outerShdw>
          </a:effectLst>
        </p:spPr>
        <p:txBody>
          <a:bodyPr spcFirstLastPara="1" wrap="square" lIns="121900" tIns="121900" rIns="121900" bIns="121900" anchor="t" anchorCtr="0">
            <a:spAutoFit/>
          </a:bodyPr>
          <a:lstStyle/>
          <a:p>
            <a:pPr marL="203195" indent="0" algn="ctr">
              <a:buSzPts val="1200"/>
              <a:buNone/>
            </a:pPr>
            <a:r>
              <a:rPr lang="en-US" sz="7200" dirty="0">
                <a:latin typeface="Georgia" panose="02040502050405020303" pitchFamily="18" charset="0"/>
                <a:ea typeface="Share Tech"/>
                <a:cs typeface="Share Tech"/>
                <a:sym typeface="Share Tech"/>
              </a:rPr>
              <a:t>What </a:t>
            </a:r>
            <a:r>
              <a:rPr lang="en-US" sz="7200" dirty="0">
                <a:latin typeface="Georgia" panose="02040502050405020303" pitchFamily="18" charset="0"/>
                <a:sym typeface="Share Tech"/>
              </a:rPr>
              <a:t>is</a:t>
            </a:r>
            <a:r>
              <a:rPr lang="en-US" sz="7200" dirty="0">
                <a:latin typeface="Georgia" panose="02040502050405020303" pitchFamily="18" charset="0"/>
                <a:ea typeface="Share Tech"/>
                <a:cs typeface="Share Tech"/>
                <a:sym typeface="Share Tech"/>
              </a:rPr>
              <a:t> PCA?</a:t>
            </a:r>
            <a:endParaRPr sz="7200" dirty="0">
              <a:latin typeface="Georgia" panose="02040502050405020303" pitchFamily="18" charset="0"/>
              <a:ea typeface="Share Tech"/>
              <a:cs typeface="Share Tech"/>
              <a:sym typeface="Share Tech"/>
            </a:endParaRPr>
          </a:p>
        </p:txBody>
      </p:sp>
      <p:sp>
        <p:nvSpPr>
          <p:cNvPr id="1187" name="Google Shape;1187;p95"/>
          <p:cNvSpPr txBox="1"/>
          <p:nvPr/>
        </p:nvSpPr>
        <p:spPr>
          <a:xfrm>
            <a:off x="0" y="1102643"/>
            <a:ext cx="12191999" cy="861734"/>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algn="ctr" defTabSz="1219170">
              <a:buClr>
                <a:srgbClr val="000000"/>
              </a:buClr>
            </a:pPr>
            <a:r>
              <a:rPr lang="en-US" sz="4000" kern="0" dirty="0">
                <a:solidFill>
                  <a:srgbClr val="FFFFFF"/>
                </a:solidFill>
                <a:latin typeface="Agency FB" panose="020B0503020202020204" pitchFamily="34" charset="0"/>
                <a:ea typeface="Share Tech"/>
                <a:cs typeface="Share Tech"/>
                <a:sym typeface="Share Tech"/>
              </a:rPr>
              <a:t>Principal C</a:t>
            </a:r>
            <a:r>
              <a:rPr lang="en-US" sz="4000" kern="0" dirty="0">
                <a:solidFill>
                  <a:srgbClr val="FFFFFF"/>
                </a:solidFill>
                <a:latin typeface="Agency FB" panose="020B0503020202020204" pitchFamily="34" charset="0"/>
                <a:sym typeface="Share Tech"/>
              </a:rPr>
              <a:t>omponent</a:t>
            </a:r>
            <a:r>
              <a:rPr lang="en-US" sz="4000" kern="0" dirty="0">
                <a:solidFill>
                  <a:srgbClr val="FFFFFF"/>
                </a:solidFill>
                <a:latin typeface="Agency FB" panose="020B0503020202020204" pitchFamily="34" charset="0"/>
                <a:ea typeface="Share Tech"/>
                <a:cs typeface="Share Tech"/>
                <a:sym typeface="Share Tech"/>
              </a:rPr>
              <a:t> Analysis</a:t>
            </a:r>
            <a:endParaRPr sz="4000" kern="0" dirty="0">
              <a:solidFill>
                <a:srgbClr val="000000"/>
              </a:solidFill>
              <a:latin typeface="Agency FB" panose="020B0503020202020204" pitchFamily="34" charset="0"/>
              <a:ea typeface="Maven Pro"/>
              <a:cs typeface="Maven Pro"/>
              <a:sym typeface="Maven Pro"/>
            </a:endParaRPr>
          </a:p>
        </p:txBody>
      </p:sp>
      <p:pic>
        <p:nvPicPr>
          <p:cNvPr id="1188" name="Google Shape;1188;p95"/>
          <p:cNvPicPr preferRelativeResize="0"/>
          <p:nvPr/>
        </p:nvPicPr>
        <p:blipFill>
          <a:blip r:embed="rId4">
            <a:alphaModFix/>
          </a:blip>
          <a:stretch>
            <a:fillRect/>
          </a:stretch>
        </p:blipFill>
        <p:spPr>
          <a:xfrm>
            <a:off x="267834" y="3447100"/>
            <a:ext cx="5169988" cy="2273800"/>
          </a:xfrm>
          <a:prstGeom prst="rect">
            <a:avLst/>
          </a:prstGeom>
          <a:noFill/>
          <a:ln>
            <a:noFill/>
          </a:ln>
        </p:spPr>
      </p:pic>
      <p:pic>
        <p:nvPicPr>
          <p:cNvPr id="1189" name="Google Shape;1189;p95"/>
          <p:cNvPicPr preferRelativeResize="0"/>
          <p:nvPr/>
        </p:nvPicPr>
        <p:blipFill>
          <a:blip r:embed="rId5">
            <a:alphaModFix/>
          </a:blip>
          <a:stretch>
            <a:fillRect/>
          </a:stretch>
        </p:blipFill>
        <p:spPr>
          <a:xfrm>
            <a:off x="6962434" y="3480900"/>
            <a:ext cx="5000165" cy="2206200"/>
          </a:xfrm>
          <a:prstGeom prst="rect">
            <a:avLst/>
          </a:prstGeom>
          <a:noFill/>
          <a:ln>
            <a:noFill/>
          </a:ln>
        </p:spPr>
      </p:pic>
      <p:sp>
        <p:nvSpPr>
          <p:cNvPr id="1190" name="Google Shape;1190;p95"/>
          <p:cNvSpPr/>
          <p:nvPr/>
        </p:nvSpPr>
        <p:spPr>
          <a:xfrm>
            <a:off x="5480733" y="3963200"/>
            <a:ext cx="1438800" cy="1241600"/>
          </a:xfrm>
          <a:prstGeom prst="stripedRightArrow">
            <a:avLst>
              <a:gd name="adj1" fmla="val 50000"/>
              <a:gd name="adj2"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CC0000"/>
              </a:highlight>
              <a:latin typeface="Arial"/>
              <a:cs typeface="Arial"/>
              <a:sym typeface="Arial"/>
            </a:endParaRPr>
          </a:p>
        </p:txBody>
      </p:sp>
      <p:sp>
        <p:nvSpPr>
          <p:cNvPr id="9" name="Google Shape;1172;p93">
            <a:extLst>
              <a:ext uri="{FF2B5EF4-FFF2-40B4-BE49-F238E27FC236}">
                <a16:creationId xmlns:a16="http://schemas.microsoft.com/office/drawing/2014/main" id="{D7F3DA4B-E43F-40D9-8D90-0DF6266919CD}"/>
              </a:ext>
            </a:extLst>
          </p:cNvPr>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Eric</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96"/>
          <p:cNvSpPr txBox="1"/>
          <p:nvPr/>
        </p:nvSpPr>
        <p:spPr>
          <a:xfrm>
            <a:off x="0" y="1393406"/>
            <a:ext cx="12192000" cy="615513"/>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algn="ctr" defTabSz="1219170">
              <a:buClr>
                <a:srgbClr val="000000"/>
              </a:buClr>
            </a:pPr>
            <a:r>
              <a:rPr lang="en-US" sz="2400" kern="0" dirty="0">
                <a:solidFill>
                  <a:srgbClr val="FFFFFF"/>
                </a:solidFill>
                <a:latin typeface="Agency FB" panose="020B0503020202020204" pitchFamily="34" charset="0"/>
                <a:sym typeface="Share Tech"/>
              </a:rPr>
              <a:t>Why</a:t>
            </a:r>
            <a:r>
              <a:rPr lang="en-US" sz="2400" kern="0" dirty="0">
                <a:solidFill>
                  <a:srgbClr val="FFFFFF"/>
                </a:solidFill>
                <a:latin typeface="Share Tech"/>
                <a:ea typeface="Share Tech"/>
                <a:cs typeface="Share Tech"/>
                <a:sym typeface="Share Tech"/>
              </a:rPr>
              <a:t> does the same feature appear multiple times in list of important features? </a:t>
            </a:r>
            <a:endParaRPr sz="2400" kern="0" dirty="0">
              <a:solidFill>
                <a:srgbClr val="FFFFFF"/>
              </a:solidFill>
              <a:latin typeface="Share Tech"/>
              <a:ea typeface="Share Tech"/>
              <a:cs typeface="Share Tech"/>
              <a:sym typeface="Share Tech"/>
            </a:endParaRPr>
          </a:p>
        </p:txBody>
      </p:sp>
      <p:sp>
        <p:nvSpPr>
          <p:cNvPr id="1196" name="Google Shape;1196;p96"/>
          <p:cNvSpPr txBox="1">
            <a:spLocks noGrp="1"/>
          </p:cNvSpPr>
          <p:nvPr>
            <p:ph type="body" idx="1"/>
          </p:nvPr>
        </p:nvSpPr>
        <p:spPr>
          <a:xfrm>
            <a:off x="0" y="26324"/>
            <a:ext cx="12192000" cy="1520376"/>
          </a:xfrm>
          <a:prstGeom prst="rect">
            <a:avLst/>
          </a:prstGeom>
          <a:noFill/>
          <a:ln>
            <a:noFill/>
          </a:ln>
          <a:effectLst>
            <a:outerShdw blurRad="57150" dist="66675" dir="3000000" algn="bl" rotWithShape="0">
              <a:srgbClr val="000000">
                <a:alpha val="50000"/>
              </a:srgbClr>
            </a:outerShdw>
          </a:effectLst>
        </p:spPr>
        <p:txBody>
          <a:bodyPr spcFirstLastPara="1" wrap="square" lIns="121900" tIns="121900" rIns="121900" bIns="121900" anchor="t" anchorCtr="0">
            <a:spAutoFit/>
          </a:bodyPr>
          <a:lstStyle/>
          <a:p>
            <a:pPr marL="203195" indent="0" algn="ctr">
              <a:buSzPts val="1200"/>
              <a:buNone/>
            </a:pPr>
            <a:r>
              <a:rPr lang="en-US" sz="7200" dirty="0">
                <a:latin typeface="Georgia" panose="02040502050405020303" pitchFamily="18" charset="0"/>
                <a:sym typeface="Share Tech"/>
              </a:rPr>
              <a:t>Why?</a:t>
            </a:r>
            <a:endParaRPr sz="7200" dirty="0">
              <a:latin typeface="Georgia" panose="02040502050405020303" pitchFamily="18" charset="0"/>
              <a:sym typeface="Share Tech"/>
            </a:endParaRPr>
          </a:p>
        </p:txBody>
      </p:sp>
      <p:grpSp>
        <p:nvGrpSpPr>
          <p:cNvPr id="1197" name="Google Shape;1197;p96"/>
          <p:cNvGrpSpPr/>
          <p:nvPr/>
        </p:nvGrpSpPr>
        <p:grpSpPr>
          <a:xfrm>
            <a:off x="1688071" y="1995534"/>
            <a:ext cx="8815501" cy="4274733"/>
            <a:chOff x="1266053" y="1496650"/>
            <a:chExt cx="6611626" cy="3206050"/>
          </a:xfrm>
        </p:grpSpPr>
        <p:pic>
          <p:nvPicPr>
            <p:cNvPr id="1198" name="Google Shape;1198;p96"/>
            <p:cNvPicPr preferRelativeResize="0"/>
            <p:nvPr/>
          </p:nvPicPr>
          <p:blipFill>
            <a:blip r:embed="rId3">
              <a:alphaModFix amt="21000"/>
            </a:blip>
            <a:stretch>
              <a:fillRect/>
            </a:stretch>
          </p:blipFill>
          <p:spPr>
            <a:xfrm>
              <a:off x="3624313" y="1496650"/>
              <a:ext cx="2304313" cy="2295095"/>
            </a:xfrm>
            <a:prstGeom prst="rect">
              <a:avLst/>
            </a:prstGeom>
            <a:noFill/>
            <a:ln>
              <a:noFill/>
            </a:ln>
          </p:spPr>
        </p:pic>
        <p:pic>
          <p:nvPicPr>
            <p:cNvPr id="1199" name="Google Shape;1199;p96"/>
            <p:cNvPicPr preferRelativeResize="0"/>
            <p:nvPr/>
          </p:nvPicPr>
          <p:blipFill>
            <a:blip r:embed="rId4">
              <a:alphaModFix/>
            </a:blip>
            <a:stretch>
              <a:fillRect/>
            </a:stretch>
          </p:blipFill>
          <p:spPr>
            <a:xfrm>
              <a:off x="1266053" y="1939225"/>
              <a:ext cx="6611626" cy="2763475"/>
            </a:xfrm>
            <a:prstGeom prst="rect">
              <a:avLst/>
            </a:prstGeom>
            <a:noFill/>
            <a:ln>
              <a:noFill/>
            </a:ln>
          </p:spPr>
        </p:pic>
        <p:sp>
          <p:nvSpPr>
            <p:cNvPr id="1200" name="Google Shape;1200;p96"/>
            <p:cNvSpPr/>
            <p:nvPr/>
          </p:nvSpPr>
          <p:spPr>
            <a:xfrm rot="1265567">
              <a:off x="1810198" y="2628325"/>
              <a:ext cx="513505" cy="295835"/>
            </a:xfrm>
            <a:prstGeom prst="rightArrow">
              <a:avLst>
                <a:gd name="adj1" fmla="val 50000"/>
                <a:gd name="adj2" fmla="val 50000"/>
              </a:avLst>
            </a:prstGeom>
            <a:solidFill>
              <a:srgbClr val="ED0B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1" name="Google Shape;1201;p96"/>
            <p:cNvSpPr/>
            <p:nvPr/>
          </p:nvSpPr>
          <p:spPr>
            <a:xfrm rot="-2337155">
              <a:off x="3224541" y="3807643"/>
              <a:ext cx="513459" cy="295875"/>
            </a:xfrm>
            <a:prstGeom prst="rightArrow">
              <a:avLst>
                <a:gd name="adj1" fmla="val 50000"/>
                <a:gd name="adj2" fmla="val 50000"/>
              </a:avLst>
            </a:prstGeom>
            <a:solidFill>
              <a:srgbClr val="ED0B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2" name="Google Shape;1202;p96"/>
            <p:cNvSpPr/>
            <p:nvPr/>
          </p:nvSpPr>
          <p:spPr>
            <a:xfrm rot="8901181">
              <a:off x="5802616" y="2550143"/>
              <a:ext cx="513452" cy="295905"/>
            </a:xfrm>
            <a:prstGeom prst="rightArrow">
              <a:avLst>
                <a:gd name="adj1" fmla="val 50000"/>
                <a:gd name="adj2" fmla="val 50000"/>
              </a:avLst>
            </a:prstGeom>
            <a:solidFill>
              <a:srgbClr val="ED0B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 name="Google Shape;1172;p93">
            <a:extLst>
              <a:ext uri="{FF2B5EF4-FFF2-40B4-BE49-F238E27FC236}">
                <a16:creationId xmlns:a16="http://schemas.microsoft.com/office/drawing/2014/main" id="{5C5721EE-84F0-4FC8-B9D0-8C3EC446E9F6}"/>
              </a:ext>
            </a:extLst>
          </p:cNvPr>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Eric</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97"/>
          <p:cNvSpPr txBox="1"/>
          <p:nvPr/>
        </p:nvSpPr>
        <p:spPr>
          <a:xfrm>
            <a:off x="1206400" y="1834334"/>
            <a:ext cx="9779200" cy="1067047"/>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defPPr>
              <a:defRPr lang="en-US"/>
            </a:defPPr>
            <a:lvl1pPr defTabSz="1219170">
              <a:buClr>
                <a:srgbClr val="000000"/>
              </a:buClr>
              <a:defRPr sz="2400" kern="0">
                <a:solidFill>
                  <a:srgbClr val="FFFFFF"/>
                </a:solidFill>
                <a:latin typeface="Agency FB" panose="020B0503020202020204" pitchFamily="34" charset="0"/>
                <a:ea typeface="Share Tech"/>
                <a:cs typeface="Share Tech"/>
              </a:defRPr>
            </a:lvl1pPr>
          </a:lstStyle>
          <a:p>
            <a:r>
              <a:rPr lang="en-US" dirty="0">
                <a:sym typeface="Share Tech"/>
              </a:rPr>
              <a:t>Why do you get different lists of important features when you build a seemingly same model using the same algorithm? </a:t>
            </a:r>
            <a:endParaRPr dirty="0">
              <a:sym typeface="Share Tech"/>
            </a:endParaRPr>
          </a:p>
        </p:txBody>
      </p:sp>
      <p:sp>
        <p:nvSpPr>
          <p:cNvPr id="1208" name="Google Shape;1208;p97"/>
          <p:cNvSpPr txBox="1">
            <a:spLocks noGrp="1"/>
          </p:cNvSpPr>
          <p:nvPr>
            <p:ph type="body" idx="1"/>
          </p:nvPr>
        </p:nvSpPr>
        <p:spPr>
          <a:xfrm>
            <a:off x="2570233" y="344234"/>
            <a:ext cx="7051200" cy="1520376"/>
          </a:xfrm>
          <a:prstGeom prst="rect">
            <a:avLst/>
          </a:prstGeom>
          <a:noFill/>
          <a:ln>
            <a:noFill/>
          </a:ln>
          <a:effectLst>
            <a:outerShdw blurRad="57150" dist="66675" dir="3000000" algn="bl" rotWithShape="0">
              <a:srgbClr val="000000">
                <a:alpha val="50000"/>
              </a:srgbClr>
            </a:outerShdw>
          </a:effectLst>
        </p:spPr>
        <p:txBody>
          <a:bodyPr spcFirstLastPara="1" wrap="square" lIns="121900" tIns="121900" rIns="121900" bIns="121900" anchor="t" anchorCtr="0">
            <a:spAutoFit/>
          </a:bodyPr>
          <a:lstStyle/>
          <a:p>
            <a:pPr marL="203195" indent="0" algn="ctr">
              <a:buSzPts val="1200"/>
              <a:buNone/>
            </a:pPr>
            <a:r>
              <a:rPr lang="en-US" sz="7200" dirty="0">
                <a:latin typeface="Georgia" panose="02040502050405020303" pitchFamily="18" charset="0"/>
                <a:sym typeface="Share Tech"/>
              </a:rPr>
              <a:t>Why</a:t>
            </a:r>
            <a:r>
              <a:rPr lang="en-US" sz="7200" dirty="0">
                <a:latin typeface="Share Tech"/>
                <a:ea typeface="Share Tech"/>
                <a:cs typeface="Share Tech"/>
                <a:sym typeface="Share Tech"/>
              </a:rPr>
              <a:t>?</a:t>
            </a:r>
            <a:endParaRPr sz="7200" dirty="0">
              <a:latin typeface="Share Tech"/>
              <a:ea typeface="Share Tech"/>
              <a:cs typeface="Share Tech"/>
              <a:sym typeface="Share Tech"/>
            </a:endParaRPr>
          </a:p>
        </p:txBody>
      </p:sp>
      <p:sp>
        <p:nvSpPr>
          <p:cNvPr id="1209" name="Google Shape;1209;p97"/>
          <p:cNvSpPr txBox="1"/>
          <p:nvPr/>
        </p:nvSpPr>
        <p:spPr>
          <a:xfrm>
            <a:off x="2382400" y="4160967"/>
            <a:ext cx="7427200" cy="147748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marL="609585" indent="-474121" defTabSz="1219170">
              <a:buClr>
                <a:srgbClr val="FFFFFF"/>
              </a:buClr>
              <a:buSzPts val="2000"/>
              <a:buFont typeface="+mj-lt"/>
              <a:buAutoNum type="arabicPeriod"/>
            </a:pPr>
            <a:r>
              <a:rPr lang="en-US" sz="2400" kern="0" dirty="0" err="1">
                <a:solidFill>
                  <a:srgbClr val="FFFFFF"/>
                </a:solidFill>
                <a:latin typeface="Agency FB" panose="020B0503020202020204" pitchFamily="34" charset="0"/>
                <a:sym typeface="Share Tech"/>
              </a:rPr>
              <a:t>AutoAI’s</a:t>
            </a:r>
            <a:r>
              <a:rPr lang="en-US" sz="2667" kern="0" dirty="0">
                <a:solidFill>
                  <a:srgbClr val="FFFFFF"/>
                </a:solidFill>
                <a:latin typeface="Agency FB" panose="020B0503020202020204" pitchFamily="34" charset="0"/>
                <a:ea typeface="Share Tech"/>
                <a:cs typeface="Share Tech"/>
                <a:sym typeface="Share Tech"/>
              </a:rPr>
              <a:t> Feature Engineering</a:t>
            </a:r>
            <a:endParaRPr sz="2667" kern="0" dirty="0">
              <a:solidFill>
                <a:srgbClr val="FFFFFF"/>
              </a:solidFill>
              <a:latin typeface="Agency FB" panose="020B0503020202020204" pitchFamily="34" charset="0"/>
              <a:ea typeface="Share Tech"/>
              <a:cs typeface="Share Tech"/>
              <a:sym typeface="Share Tech"/>
            </a:endParaRPr>
          </a:p>
          <a:p>
            <a:pPr marL="1123935" indent="-514350" defTabSz="1219170">
              <a:buClr>
                <a:srgbClr val="000000"/>
              </a:buClr>
              <a:buFont typeface="+mj-lt"/>
              <a:buAutoNum type="arabicPeriod"/>
            </a:pPr>
            <a:endParaRPr sz="2667" kern="0" dirty="0">
              <a:solidFill>
                <a:srgbClr val="FFFFFF"/>
              </a:solidFill>
              <a:latin typeface="Agency FB" panose="020B0503020202020204" pitchFamily="34" charset="0"/>
              <a:ea typeface="Share Tech"/>
              <a:cs typeface="Share Tech"/>
              <a:sym typeface="Share Tech"/>
            </a:endParaRPr>
          </a:p>
          <a:p>
            <a:pPr marL="649814" indent="-514350" defTabSz="1219170">
              <a:buClr>
                <a:srgbClr val="FFFFFF"/>
              </a:buClr>
              <a:buSzPts val="2000"/>
              <a:buFont typeface="+mj-lt"/>
              <a:buAutoNum type="arabicPeriod"/>
            </a:pPr>
            <a:r>
              <a:rPr lang="en-US" sz="2667" kern="0" dirty="0">
                <a:solidFill>
                  <a:srgbClr val="FFFFFF"/>
                </a:solidFill>
                <a:latin typeface="Agency FB" panose="020B0503020202020204" pitchFamily="34" charset="0"/>
                <a:ea typeface="Share Tech"/>
                <a:cs typeface="Share Tech"/>
                <a:sym typeface="Share Tech"/>
              </a:rPr>
              <a:t>Stochastic nature of “Random Forest” algorithm</a:t>
            </a:r>
            <a:endParaRPr sz="2667" kern="0" dirty="0">
              <a:solidFill>
                <a:srgbClr val="FFFFFF"/>
              </a:solidFill>
              <a:latin typeface="Agency FB" panose="020B0503020202020204" pitchFamily="34" charset="0"/>
              <a:ea typeface="Share Tech"/>
              <a:cs typeface="Share Tech"/>
              <a:sym typeface="Share Tech"/>
            </a:endParaRPr>
          </a:p>
        </p:txBody>
      </p:sp>
      <p:sp>
        <p:nvSpPr>
          <p:cNvPr id="1210" name="Google Shape;1210;p97"/>
          <p:cNvSpPr txBox="1"/>
          <p:nvPr/>
        </p:nvSpPr>
        <p:spPr>
          <a:xfrm>
            <a:off x="1206233" y="3402801"/>
            <a:ext cx="9779200" cy="800179"/>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defTabSz="1219170">
              <a:buClr>
                <a:srgbClr val="000000"/>
              </a:buClr>
            </a:pPr>
            <a:r>
              <a:rPr lang="en-US" sz="3600" kern="0" dirty="0">
                <a:solidFill>
                  <a:srgbClr val="FFFFFF"/>
                </a:solidFill>
                <a:latin typeface="Agency FB" panose="020B0503020202020204" pitchFamily="34" charset="0"/>
                <a:sym typeface="Share Tech"/>
              </a:rPr>
              <a:t>Main</a:t>
            </a:r>
            <a:r>
              <a:rPr lang="en-US" sz="3600" kern="0" dirty="0">
                <a:solidFill>
                  <a:srgbClr val="FFFFFF"/>
                </a:solidFill>
                <a:latin typeface="Share Tech"/>
                <a:ea typeface="Share Tech"/>
                <a:cs typeface="Share Tech"/>
                <a:sym typeface="Share Tech"/>
              </a:rPr>
              <a:t> reasons:</a:t>
            </a:r>
            <a:endParaRPr sz="3600" kern="0" dirty="0">
              <a:solidFill>
                <a:srgbClr val="FFFFFF"/>
              </a:solidFill>
              <a:latin typeface="Share Tech"/>
              <a:ea typeface="Share Tech"/>
              <a:cs typeface="Share Tech"/>
              <a:sym typeface="Share Tech"/>
            </a:endParaRPr>
          </a:p>
        </p:txBody>
      </p:sp>
      <p:sp>
        <p:nvSpPr>
          <p:cNvPr id="6" name="Google Shape;1172;p93">
            <a:extLst>
              <a:ext uri="{FF2B5EF4-FFF2-40B4-BE49-F238E27FC236}">
                <a16:creationId xmlns:a16="http://schemas.microsoft.com/office/drawing/2014/main" id="{EDA1919F-0D7E-491C-BC2F-863490AC7E05}"/>
              </a:ext>
            </a:extLst>
          </p:cNvPr>
          <p:cNvSpPr txBox="1"/>
          <p:nvPr/>
        </p:nvSpPr>
        <p:spPr>
          <a:xfrm>
            <a:off x="0" y="6335400"/>
            <a:ext cx="982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1867" b="1" kern="0" dirty="0">
                <a:solidFill>
                  <a:srgbClr val="FFFFFF"/>
                </a:solidFill>
                <a:latin typeface="Pacifico"/>
                <a:ea typeface="Pacifico"/>
                <a:cs typeface="Pacifico"/>
                <a:sym typeface="Pacifico"/>
              </a:rPr>
              <a:t>Eric</a:t>
            </a:r>
            <a:endParaRPr sz="1867" b="1" kern="0" dirty="0">
              <a:solidFill>
                <a:srgbClr val="FFFFFF"/>
              </a:solidFill>
              <a:latin typeface="Pacifico"/>
              <a:ea typeface="Pacifico"/>
              <a:cs typeface="Pacifico"/>
              <a:sym typeface="Pacific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pic>
        <p:nvPicPr>
          <p:cNvPr id="1215" name="Google Shape;1215;p98"/>
          <p:cNvPicPr preferRelativeResize="0"/>
          <p:nvPr/>
        </p:nvPicPr>
        <p:blipFill rotWithShape="1">
          <a:blip r:embed="rId3">
            <a:alphaModFix/>
          </a:blip>
          <a:srcRect/>
          <a:stretch/>
        </p:blipFill>
        <p:spPr>
          <a:xfrm>
            <a:off x="1955251" y="0"/>
            <a:ext cx="8281499" cy="6858000"/>
          </a:xfrm>
          <a:prstGeom prst="rect">
            <a:avLst/>
          </a:prstGeom>
          <a:noFill/>
          <a:ln>
            <a:noFill/>
          </a:ln>
        </p:spPr>
      </p:pic>
      <p:sp>
        <p:nvSpPr>
          <p:cNvPr id="1216" name="Google Shape;1216;p98"/>
          <p:cNvSpPr txBox="1">
            <a:spLocks noGrp="1"/>
          </p:cNvSpPr>
          <p:nvPr>
            <p:ph type="body" idx="1"/>
          </p:nvPr>
        </p:nvSpPr>
        <p:spPr>
          <a:xfrm>
            <a:off x="2995027" y="2570531"/>
            <a:ext cx="7051200" cy="1520376"/>
          </a:xfrm>
          <a:prstGeom prst="rect">
            <a:avLst/>
          </a:prstGeom>
          <a:noFill/>
          <a:ln>
            <a:noFill/>
          </a:ln>
          <a:effectLst>
            <a:outerShdw blurRad="57150" dist="66675" dir="3000000" algn="bl" rotWithShape="0">
              <a:srgbClr val="FF00FF">
                <a:alpha val="50000"/>
              </a:srgbClr>
            </a:outerShdw>
          </a:effectLst>
        </p:spPr>
        <p:txBody>
          <a:bodyPr spcFirstLastPara="1" wrap="square" lIns="121900" tIns="121900" rIns="121900" bIns="121900" anchor="t" anchorCtr="0">
            <a:spAutoFit/>
          </a:bodyPr>
          <a:lstStyle/>
          <a:p>
            <a:pPr marL="203195" indent="0" algn="ctr">
              <a:buNone/>
            </a:pPr>
            <a:r>
              <a:rPr lang="en-US" sz="7200" dirty="0">
                <a:solidFill>
                  <a:srgbClr val="FFFFFF"/>
                </a:solidFill>
                <a:latin typeface="Georgia" panose="02040502050405020303" pitchFamily="18" charset="0"/>
                <a:ea typeface="Pacifico"/>
                <a:cs typeface="Pacifico"/>
                <a:sym typeface="Pacifico"/>
              </a:rPr>
              <a:t>Thank You</a:t>
            </a:r>
            <a:endParaRPr sz="7200" dirty="0">
              <a:solidFill>
                <a:srgbClr val="FFFFFF"/>
              </a:solidFill>
              <a:latin typeface="Georgia" panose="02040502050405020303" pitchFamily="18" charset="0"/>
              <a:ea typeface="Pacifico"/>
              <a:cs typeface="Pacifico"/>
              <a:sym typeface="Pacific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99"/>
          <p:cNvSpPr txBox="1">
            <a:spLocks noGrp="1"/>
          </p:cNvSpPr>
          <p:nvPr>
            <p:ph type="ctrTitle"/>
          </p:nvPr>
        </p:nvSpPr>
        <p:spPr>
          <a:xfrm>
            <a:off x="1220215" y="3066059"/>
            <a:ext cx="2508400" cy="859600"/>
          </a:xfrm>
          <a:prstGeom prst="rect">
            <a:avLst/>
          </a:prstGeom>
        </p:spPr>
        <p:txBody>
          <a:bodyPr spcFirstLastPara="1" wrap="square" lIns="121900" tIns="121900" rIns="121900" bIns="121900" anchor="t" anchorCtr="0">
            <a:noAutofit/>
          </a:bodyPr>
          <a:lstStyle/>
          <a:p>
            <a:endParaRPr/>
          </a:p>
        </p:txBody>
      </p:sp>
      <p:sp>
        <p:nvSpPr>
          <p:cNvPr id="1222" name="Google Shape;1222;p99"/>
          <p:cNvSpPr txBox="1">
            <a:spLocks noGrp="1"/>
          </p:cNvSpPr>
          <p:nvPr>
            <p:ph type="subTitle" idx="1"/>
          </p:nvPr>
        </p:nvSpPr>
        <p:spPr>
          <a:xfrm>
            <a:off x="1172185" y="2369863"/>
            <a:ext cx="2556400" cy="859600"/>
          </a:xfrm>
          <a:prstGeom prst="rect">
            <a:avLst/>
          </a:prstGeom>
        </p:spPr>
        <p:txBody>
          <a:bodyPr spcFirstLastPara="1" wrap="square" lIns="121900" tIns="121900" rIns="121900" bIns="121900" anchor="b" anchorCtr="0">
            <a:noAutofit/>
          </a:bodyPr>
          <a:lstStyle/>
          <a:p>
            <a:pPr marL="0" indent="0"/>
            <a:endParaRPr/>
          </a:p>
        </p:txBody>
      </p:sp>
      <p:sp>
        <p:nvSpPr>
          <p:cNvPr id="1223" name="Google Shape;1223;p99"/>
          <p:cNvSpPr txBox="1">
            <a:spLocks noGrp="1"/>
          </p:cNvSpPr>
          <p:nvPr>
            <p:ph type="ctrTitle" idx="2"/>
          </p:nvPr>
        </p:nvSpPr>
        <p:spPr>
          <a:xfrm>
            <a:off x="8460691" y="3066059"/>
            <a:ext cx="2508400" cy="859600"/>
          </a:xfrm>
          <a:prstGeom prst="rect">
            <a:avLst/>
          </a:prstGeom>
        </p:spPr>
        <p:txBody>
          <a:bodyPr spcFirstLastPara="1" wrap="square" lIns="121900" tIns="121900" rIns="121900" bIns="121900" anchor="t" anchorCtr="0">
            <a:noAutofit/>
          </a:bodyPr>
          <a:lstStyle/>
          <a:p>
            <a:endParaRPr/>
          </a:p>
        </p:txBody>
      </p:sp>
      <p:sp>
        <p:nvSpPr>
          <p:cNvPr id="1224" name="Google Shape;1224;p99"/>
          <p:cNvSpPr txBox="1">
            <a:spLocks noGrp="1"/>
          </p:cNvSpPr>
          <p:nvPr>
            <p:ph type="subTitle" idx="3"/>
          </p:nvPr>
        </p:nvSpPr>
        <p:spPr>
          <a:xfrm>
            <a:off x="8460691" y="2369863"/>
            <a:ext cx="2508400" cy="859600"/>
          </a:xfrm>
          <a:prstGeom prst="rect">
            <a:avLst/>
          </a:prstGeom>
        </p:spPr>
        <p:txBody>
          <a:bodyPr spcFirstLastPara="1" wrap="square" lIns="121900" tIns="121900" rIns="121900" bIns="121900" anchor="b" anchorCtr="0">
            <a:noAutofit/>
          </a:bodyPr>
          <a:lstStyle/>
          <a:p>
            <a:pPr marL="0" indent="0"/>
            <a:endParaRPr/>
          </a:p>
        </p:txBody>
      </p:sp>
      <p:sp>
        <p:nvSpPr>
          <p:cNvPr id="1225" name="Google Shape;1225;p99"/>
          <p:cNvSpPr txBox="1">
            <a:spLocks noGrp="1"/>
          </p:cNvSpPr>
          <p:nvPr>
            <p:ph type="ctrTitle" idx="4"/>
          </p:nvPr>
        </p:nvSpPr>
        <p:spPr>
          <a:xfrm>
            <a:off x="1220215" y="3815367"/>
            <a:ext cx="2508400" cy="859600"/>
          </a:xfrm>
          <a:prstGeom prst="rect">
            <a:avLst/>
          </a:prstGeom>
        </p:spPr>
        <p:txBody>
          <a:bodyPr spcFirstLastPara="1" wrap="square" lIns="121900" tIns="121900" rIns="121900" bIns="121900" anchor="b" anchorCtr="0">
            <a:noAutofit/>
          </a:bodyPr>
          <a:lstStyle/>
          <a:p>
            <a:endParaRPr/>
          </a:p>
        </p:txBody>
      </p:sp>
      <p:sp>
        <p:nvSpPr>
          <p:cNvPr id="1226" name="Google Shape;1226;p99"/>
          <p:cNvSpPr txBox="1">
            <a:spLocks noGrp="1"/>
          </p:cNvSpPr>
          <p:nvPr>
            <p:ph type="subTitle" idx="5"/>
          </p:nvPr>
        </p:nvSpPr>
        <p:spPr>
          <a:xfrm>
            <a:off x="1220215" y="4471033"/>
            <a:ext cx="2508400" cy="859600"/>
          </a:xfrm>
          <a:prstGeom prst="rect">
            <a:avLst/>
          </a:prstGeom>
        </p:spPr>
        <p:txBody>
          <a:bodyPr spcFirstLastPara="1" wrap="square" lIns="121900" tIns="121900" rIns="121900" bIns="121900" anchor="t" anchorCtr="0">
            <a:noAutofit/>
          </a:bodyPr>
          <a:lstStyle/>
          <a:p>
            <a:pPr marL="0" indent="0"/>
            <a:endParaRPr/>
          </a:p>
        </p:txBody>
      </p:sp>
      <p:sp>
        <p:nvSpPr>
          <p:cNvPr id="1227" name="Google Shape;1227;p99"/>
          <p:cNvSpPr txBox="1">
            <a:spLocks noGrp="1"/>
          </p:cNvSpPr>
          <p:nvPr>
            <p:ph type="ctrTitle" idx="6"/>
          </p:nvPr>
        </p:nvSpPr>
        <p:spPr>
          <a:xfrm>
            <a:off x="8460691" y="3815367"/>
            <a:ext cx="2508400" cy="859600"/>
          </a:xfrm>
          <a:prstGeom prst="rect">
            <a:avLst/>
          </a:prstGeom>
        </p:spPr>
        <p:txBody>
          <a:bodyPr spcFirstLastPara="1" wrap="square" lIns="121900" tIns="121900" rIns="121900" bIns="121900" anchor="b" anchorCtr="0">
            <a:noAutofit/>
          </a:bodyPr>
          <a:lstStyle/>
          <a:p>
            <a:endParaRPr/>
          </a:p>
        </p:txBody>
      </p:sp>
      <p:sp>
        <p:nvSpPr>
          <p:cNvPr id="1228" name="Google Shape;1228;p99"/>
          <p:cNvSpPr txBox="1">
            <a:spLocks noGrp="1"/>
          </p:cNvSpPr>
          <p:nvPr>
            <p:ph type="subTitle" idx="7"/>
          </p:nvPr>
        </p:nvSpPr>
        <p:spPr>
          <a:xfrm>
            <a:off x="8460691" y="4471033"/>
            <a:ext cx="2208800" cy="859600"/>
          </a:xfrm>
          <a:prstGeom prst="rect">
            <a:avLst/>
          </a:prstGeom>
        </p:spPr>
        <p:txBody>
          <a:bodyPr spcFirstLastPara="1" wrap="square" lIns="121900" tIns="121900" rIns="121900" bIns="121900" anchor="t" anchorCtr="0">
            <a:noAutofit/>
          </a:bodyPr>
          <a:lstStyle/>
          <a:p>
            <a:pPr marL="0" indent="0"/>
            <a:endParaRPr/>
          </a:p>
        </p:txBody>
      </p:sp>
      <p:sp>
        <p:nvSpPr>
          <p:cNvPr id="1229" name="Google Shape;1229;p99"/>
          <p:cNvSpPr txBox="1">
            <a:spLocks noGrp="1"/>
          </p:cNvSpPr>
          <p:nvPr>
            <p:ph type="ctrTitle" idx="8"/>
          </p:nvPr>
        </p:nvSpPr>
        <p:spPr>
          <a:xfrm>
            <a:off x="825100" y="548900"/>
            <a:ext cx="6303600" cy="770400"/>
          </a:xfrm>
          <a:prstGeom prst="rect">
            <a:avLst/>
          </a:prstGeom>
        </p:spPr>
        <p:txBody>
          <a:bodyPr spcFirstLastPara="1" wrap="square" lIns="121900" tIns="121900" rIns="121900" bIns="121900" anchor="b" anchorCtr="0">
            <a:noAutofit/>
          </a:bodyPr>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pic>
        <p:nvPicPr>
          <p:cNvPr id="1234" name="Google Shape;1234;p100"/>
          <p:cNvPicPr preferRelativeResize="0"/>
          <p:nvPr/>
        </p:nvPicPr>
        <p:blipFill>
          <a:blip r:embed="rId3">
            <a:alphaModFix/>
          </a:blip>
          <a:stretch>
            <a:fillRect/>
          </a:stretch>
        </p:blipFill>
        <p:spPr>
          <a:xfrm>
            <a:off x="5962101" y="174134"/>
            <a:ext cx="6095964" cy="2884132"/>
          </a:xfrm>
          <a:prstGeom prst="rect">
            <a:avLst/>
          </a:prstGeom>
          <a:noFill/>
          <a:ln>
            <a:noFill/>
          </a:ln>
        </p:spPr>
      </p:pic>
      <p:sp>
        <p:nvSpPr>
          <p:cNvPr id="1235" name="Google Shape;1235;p100"/>
          <p:cNvSpPr txBox="1"/>
          <p:nvPr/>
        </p:nvSpPr>
        <p:spPr>
          <a:xfrm>
            <a:off x="937633" y="1955600"/>
            <a:ext cx="7715200" cy="615513"/>
          </a:xfrm>
          <a:prstGeom prst="rect">
            <a:avLst/>
          </a:prstGeom>
          <a:noFill/>
          <a:ln>
            <a:noFill/>
          </a:ln>
        </p:spPr>
        <p:txBody>
          <a:bodyPr spcFirstLastPara="1" wrap="square" lIns="121900" tIns="121900" rIns="121900" bIns="121900" anchor="t" anchorCtr="0">
            <a:spAutoFit/>
          </a:bodyPr>
          <a:lstStyle/>
          <a:p>
            <a:r>
              <a:rPr lang="en-US" sz="2400">
                <a:solidFill>
                  <a:srgbClr val="FFFFFF"/>
                </a:solidFill>
                <a:latin typeface="Share Tech"/>
                <a:ea typeface="Share Tech"/>
                <a:cs typeface="Share Tech"/>
                <a:sym typeface="Share Tech"/>
              </a:rPr>
              <a:t>AutoAI experiment based on Regression</a:t>
            </a:r>
            <a:endParaRPr sz="2400">
              <a:solidFill>
                <a:srgbClr val="FFFFFF"/>
              </a:solidFill>
              <a:latin typeface="Share Tech"/>
              <a:ea typeface="Share Tech"/>
              <a:cs typeface="Share Tech"/>
              <a:sym typeface="Share Tech"/>
            </a:endParaRPr>
          </a:p>
        </p:txBody>
      </p:sp>
      <p:pic>
        <p:nvPicPr>
          <p:cNvPr id="1236" name="Google Shape;1236;p100"/>
          <p:cNvPicPr preferRelativeResize="0"/>
          <p:nvPr/>
        </p:nvPicPr>
        <p:blipFill>
          <a:blip r:embed="rId4">
            <a:alphaModFix/>
          </a:blip>
          <a:stretch>
            <a:fillRect/>
          </a:stretch>
        </p:blipFill>
        <p:spPr>
          <a:xfrm>
            <a:off x="5962100" y="3396071"/>
            <a:ext cx="6095968" cy="3194028"/>
          </a:xfrm>
          <a:prstGeom prst="rect">
            <a:avLst/>
          </a:prstGeom>
          <a:noFill/>
          <a:ln>
            <a:noFill/>
          </a:ln>
        </p:spPr>
      </p:pic>
      <p:sp>
        <p:nvSpPr>
          <p:cNvPr id="1237" name="Google Shape;1237;p100"/>
          <p:cNvSpPr txBox="1"/>
          <p:nvPr/>
        </p:nvSpPr>
        <p:spPr>
          <a:xfrm>
            <a:off x="1205500" y="4634500"/>
            <a:ext cx="7715200" cy="615513"/>
          </a:xfrm>
          <a:prstGeom prst="rect">
            <a:avLst/>
          </a:prstGeom>
          <a:noFill/>
          <a:ln>
            <a:noFill/>
          </a:ln>
        </p:spPr>
        <p:txBody>
          <a:bodyPr spcFirstLastPara="1" wrap="square" lIns="121900" tIns="121900" rIns="121900" bIns="121900" anchor="t" anchorCtr="0">
            <a:spAutoFit/>
          </a:bodyPr>
          <a:lstStyle/>
          <a:p>
            <a:r>
              <a:rPr lang="en-US" sz="2400">
                <a:solidFill>
                  <a:srgbClr val="FFFFFF"/>
                </a:solidFill>
                <a:latin typeface="Share Tech"/>
                <a:ea typeface="Share Tech"/>
                <a:cs typeface="Share Tech"/>
                <a:sym typeface="Share Tech"/>
              </a:rPr>
              <a:t>Pipeline Billboard</a:t>
            </a:r>
            <a:endParaRPr sz="2400">
              <a:solidFill>
                <a:srgbClr val="FFFFFF"/>
              </a:solidFill>
              <a:latin typeface="Share Tech"/>
              <a:ea typeface="Share Tech"/>
              <a:cs typeface="Share Tech"/>
              <a:sym typeface="Share Tech"/>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pic>
        <p:nvPicPr>
          <p:cNvPr id="1242" name="Google Shape;1242;p101"/>
          <p:cNvPicPr preferRelativeResize="0"/>
          <p:nvPr/>
        </p:nvPicPr>
        <p:blipFill>
          <a:blip r:embed="rId3">
            <a:alphaModFix/>
          </a:blip>
          <a:stretch>
            <a:fillRect/>
          </a:stretch>
        </p:blipFill>
        <p:spPr>
          <a:xfrm>
            <a:off x="4927234" y="160734"/>
            <a:ext cx="7264769" cy="3163767"/>
          </a:xfrm>
          <a:prstGeom prst="rect">
            <a:avLst/>
          </a:prstGeom>
          <a:noFill/>
          <a:ln>
            <a:noFill/>
          </a:ln>
        </p:spPr>
      </p:pic>
      <p:pic>
        <p:nvPicPr>
          <p:cNvPr id="1243" name="Google Shape;1243;p101"/>
          <p:cNvPicPr preferRelativeResize="0"/>
          <p:nvPr/>
        </p:nvPicPr>
        <p:blipFill>
          <a:blip r:embed="rId4">
            <a:alphaModFix/>
          </a:blip>
          <a:stretch>
            <a:fillRect/>
          </a:stretch>
        </p:blipFill>
        <p:spPr>
          <a:xfrm>
            <a:off x="4935666" y="2960204"/>
            <a:ext cx="7256333" cy="29317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102"/>
          <p:cNvPicPr preferRelativeResize="0"/>
          <p:nvPr/>
        </p:nvPicPr>
        <p:blipFill>
          <a:blip r:embed="rId3">
            <a:alphaModFix/>
          </a:blip>
          <a:stretch>
            <a:fillRect/>
          </a:stretch>
        </p:blipFill>
        <p:spPr>
          <a:xfrm>
            <a:off x="6890499" y="9"/>
            <a:ext cx="5301500" cy="2421767"/>
          </a:xfrm>
          <a:prstGeom prst="rect">
            <a:avLst/>
          </a:prstGeom>
          <a:noFill/>
          <a:ln>
            <a:noFill/>
          </a:ln>
        </p:spPr>
      </p:pic>
      <p:sp>
        <p:nvSpPr>
          <p:cNvPr id="1249" name="Google Shape;1249;p102"/>
          <p:cNvSpPr txBox="1"/>
          <p:nvPr/>
        </p:nvSpPr>
        <p:spPr>
          <a:xfrm>
            <a:off x="1500200" y="1165333"/>
            <a:ext cx="7715200" cy="615513"/>
          </a:xfrm>
          <a:prstGeom prst="rect">
            <a:avLst/>
          </a:prstGeom>
          <a:noFill/>
          <a:ln>
            <a:noFill/>
          </a:ln>
        </p:spPr>
        <p:txBody>
          <a:bodyPr spcFirstLastPara="1" wrap="square" lIns="121900" tIns="121900" rIns="121900" bIns="121900" anchor="t" anchorCtr="0">
            <a:spAutoFit/>
          </a:bodyPr>
          <a:lstStyle/>
          <a:p>
            <a:r>
              <a:rPr lang="en-US" sz="2400">
                <a:solidFill>
                  <a:srgbClr val="FFFFFF"/>
                </a:solidFill>
                <a:latin typeface="Share Tech"/>
                <a:ea typeface="Share Tech"/>
                <a:cs typeface="Share Tech"/>
                <a:sym typeface="Share Tech"/>
              </a:rPr>
              <a:t>Creation of Deployment Space</a:t>
            </a:r>
            <a:endParaRPr sz="2400">
              <a:solidFill>
                <a:srgbClr val="FFFFFF"/>
              </a:solidFill>
              <a:latin typeface="Share Tech"/>
              <a:ea typeface="Share Tech"/>
              <a:cs typeface="Share Tech"/>
              <a:sym typeface="Share Tech"/>
            </a:endParaRPr>
          </a:p>
        </p:txBody>
      </p:sp>
      <p:pic>
        <p:nvPicPr>
          <p:cNvPr id="1250" name="Google Shape;1250;p102"/>
          <p:cNvPicPr preferRelativeResize="0"/>
          <p:nvPr/>
        </p:nvPicPr>
        <p:blipFill rotWithShape="1">
          <a:blip r:embed="rId4">
            <a:alphaModFix/>
          </a:blip>
          <a:srcRect r="24924"/>
          <a:stretch/>
        </p:blipFill>
        <p:spPr>
          <a:xfrm>
            <a:off x="6926867" y="2261467"/>
            <a:ext cx="5301500" cy="2335068"/>
          </a:xfrm>
          <a:prstGeom prst="rect">
            <a:avLst/>
          </a:prstGeom>
          <a:noFill/>
          <a:ln>
            <a:noFill/>
          </a:ln>
        </p:spPr>
      </p:pic>
      <p:sp>
        <p:nvSpPr>
          <p:cNvPr id="1251" name="Google Shape;1251;p102"/>
          <p:cNvSpPr txBox="1"/>
          <p:nvPr/>
        </p:nvSpPr>
        <p:spPr>
          <a:xfrm>
            <a:off x="1500200" y="3162184"/>
            <a:ext cx="7715200" cy="615513"/>
          </a:xfrm>
          <a:prstGeom prst="rect">
            <a:avLst/>
          </a:prstGeom>
          <a:noFill/>
          <a:ln>
            <a:noFill/>
          </a:ln>
        </p:spPr>
        <p:txBody>
          <a:bodyPr spcFirstLastPara="1" wrap="square" lIns="121900" tIns="121900" rIns="121900" bIns="121900" anchor="t" anchorCtr="0">
            <a:spAutoFit/>
          </a:bodyPr>
          <a:lstStyle/>
          <a:p>
            <a:r>
              <a:rPr lang="en-US" sz="2400">
                <a:solidFill>
                  <a:srgbClr val="FFFFFF"/>
                </a:solidFill>
                <a:latin typeface="Share Tech"/>
                <a:ea typeface="Share Tech"/>
                <a:cs typeface="Share Tech"/>
                <a:sym typeface="Share Tech"/>
              </a:rPr>
              <a:t>Promoting asset in deployment space</a:t>
            </a:r>
            <a:endParaRPr sz="2400">
              <a:solidFill>
                <a:srgbClr val="FFFFFF"/>
              </a:solidFill>
              <a:latin typeface="Share Tech"/>
              <a:ea typeface="Share Tech"/>
              <a:cs typeface="Share Tech"/>
              <a:sym typeface="Share Tech"/>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pic>
        <p:nvPicPr>
          <p:cNvPr id="1268" name="Google Shape;1268;p105"/>
          <p:cNvPicPr preferRelativeResize="0"/>
          <p:nvPr/>
        </p:nvPicPr>
        <p:blipFill>
          <a:blip r:embed="rId3">
            <a:alphaModFix amt="45000"/>
          </a:blip>
          <a:stretch>
            <a:fillRect/>
          </a:stretch>
        </p:blipFill>
        <p:spPr>
          <a:xfrm>
            <a:off x="-1456933" y="579300"/>
            <a:ext cx="8847232" cy="4976565"/>
          </a:xfrm>
          <a:prstGeom prst="rect">
            <a:avLst/>
          </a:prstGeom>
          <a:noFill/>
          <a:ln>
            <a:noFill/>
          </a:ln>
        </p:spPr>
      </p:pic>
      <p:pic>
        <p:nvPicPr>
          <p:cNvPr id="1269" name="Google Shape;1269;p105"/>
          <p:cNvPicPr preferRelativeResize="0"/>
          <p:nvPr/>
        </p:nvPicPr>
        <p:blipFill>
          <a:blip r:embed="rId4">
            <a:alphaModFix/>
          </a:blip>
          <a:stretch>
            <a:fillRect/>
          </a:stretch>
        </p:blipFill>
        <p:spPr>
          <a:xfrm>
            <a:off x="5688034" y="145267"/>
            <a:ext cx="6503965" cy="3172252"/>
          </a:xfrm>
          <a:prstGeom prst="rect">
            <a:avLst/>
          </a:prstGeom>
          <a:noFill/>
          <a:ln>
            <a:noFill/>
          </a:ln>
        </p:spPr>
      </p:pic>
      <p:sp>
        <p:nvSpPr>
          <p:cNvPr id="1270" name="Google Shape;1270;p105"/>
          <p:cNvSpPr txBox="1"/>
          <p:nvPr/>
        </p:nvSpPr>
        <p:spPr>
          <a:xfrm>
            <a:off x="1058167" y="1250434"/>
            <a:ext cx="5103200" cy="615513"/>
          </a:xfrm>
          <a:prstGeom prst="rect">
            <a:avLst/>
          </a:prstGeom>
          <a:noFill/>
          <a:ln>
            <a:noFill/>
          </a:ln>
        </p:spPr>
        <p:txBody>
          <a:bodyPr spcFirstLastPara="1" wrap="square" lIns="121900" tIns="121900" rIns="121900" bIns="121900" anchor="t" anchorCtr="0">
            <a:spAutoFit/>
          </a:bodyPr>
          <a:lstStyle/>
          <a:p>
            <a:r>
              <a:rPr lang="en-US" sz="2400">
                <a:solidFill>
                  <a:srgbClr val="FFFFFF"/>
                </a:solidFill>
                <a:latin typeface="Share Tech"/>
                <a:ea typeface="Share Tech"/>
                <a:cs typeface="Share Tech"/>
                <a:sym typeface="Share Tech"/>
              </a:rPr>
              <a:t>Creating of AutoAI experiment.</a:t>
            </a:r>
            <a:endParaRPr sz="2400">
              <a:solidFill>
                <a:srgbClr val="FFFFFF"/>
              </a:solidFill>
              <a:latin typeface="Share Tech"/>
              <a:ea typeface="Share Tech"/>
              <a:cs typeface="Share Tech"/>
              <a:sym typeface="Share Tech"/>
            </a:endParaRPr>
          </a:p>
        </p:txBody>
      </p:sp>
      <p:pic>
        <p:nvPicPr>
          <p:cNvPr id="1271" name="Google Shape;1271;p105"/>
          <p:cNvPicPr preferRelativeResize="0"/>
          <p:nvPr/>
        </p:nvPicPr>
        <p:blipFill>
          <a:blip r:embed="rId5">
            <a:alphaModFix/>
          </a:blip>
          <a:stretch>
            <a:fillRect/>
          </a:stretch>
        </p:blipFill>
        <p:spPr>
          <a:xfrm>
            <a:off x="5705953" y="3376798"/>
            <a:ext cx="6503984" cy="3180932"/>
          </a:xfrm>
          <a:prstGeom prst="rect">
            <a:avLst/>
          </a:prstGeom>
          <a:noFill/>
          <a:ln>
            <a:noFill/>
          </a:ln>
        </p:spPr>
      </p:pic>
      <p:sp>
        <p:nvSpPr>
          <p:cNvPr id="1272" name="Google Shape;1272;p105"/>
          <p:cNvSpPr txBox="1"/>
          <p:nvPr/>
        </p:nvSpPr>
        <p:spPr>
          <a:xfrm>
            <a:off x="1218900" y="4477234"/>
            <a:ext cx="3657600" cy="984845"/>
          </a:xfrm>
          <a:prstGeom prst="rect">
            <a:avLst/>
          </a:prstGeom>
          <a:noFill/>
          <a:ln>
            <a:noFill/>
          </a:ln>
        </p:spPr>
        <p:txBody>
          <a:bodyPr spcFirstLastPara="1" wrap="square" lIns="121900" tIns="121900" rIns="121900" bIns="121900" anchor="t" anchorCtr="0">
            <a:spAutoFit/>
          </a:bodyPr>
          <a:lstStyle/>
          <a:p>
            <a:r>
              <a:rPr lang="en-US" sz="2400">
                <a:solidFill>
                  <a:srgbClr val="FFFFFF"/>
                </a:solidFill>
                <a:latin typeface="Share Tech"/>
                <a:ea typeface="Share Tech"/>
                <a:cs typeface="Share Tech"/>
                <a:sym typeface="Share Tech"/>
              </a:rPr>
              <a:t>AutoAI Experiment summary</a:t>
            </a:r>
            <a:endParaRPr sz="2400">
              <a:solidFill>
                <a:srgbClr val="FFFFFF"/>
              </a:solidFill>
              <a:latin typeface="Share Tech"/>
              <a:ea typeface="Share Tech"/>
              <a:cs typeface="Share Tech"/>
              <a:sym typeface="Share Tech"/>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106"/>
          <p:cNvSpPr txBox="1">
            <a:spLocks noGrp="1"/>
          </p:cNvSpPr>
          <p:nvPr>
            <p:ph type="ctrTitle"/>
          </p:nvPr>
        </p:nvSpPr>
        <p:spPr>
          <a:xfrm>
            <a:off x="1220215" y="3066059"/>
            <a:ext cx="2508400" cy="859600"/>
          </a:xfrm>
          <a:prstGeom prst="rect">
            <a:avLst/>
          </a:prstGeom>
        </p:spPr>
        <p:txBody>
          <a:bodyPr spcFirstLastPara="1" wrap="square" lIns="121900" tIns="121900" rIns="121900" bIns="121900" anchor="t" anchorCtr="0">
            <a:noAutofit/>
          </a:bodyPr>
          <a:lstStyle/>
          <a:p>
            <a:endParaRPr/>
          </a:p>
        </p:txBody>
      </p:sp>
      <p:sp>
        <p:nvSpPr>
          <p:cNvPr id="1278" name="Google Shape;1278;p106"/>
          <p:cNvSpPr txBox="1">
            <a:spLocks noGrp="1"/>
          </p:cNvSpPr>
          <p:nvPr>
            <p:ph type="subTitle" idx="1"/>
          </p:nvPr>
        </p:nvSpPr>
        <p:spPr>
          <a:xfrm>
            <a:off x="1172185" y="2369863"/>
            <a:ext cx="2556400" cy="859600"/>
          </a:xfrm>
          <a:prstGeom prst="rect">
            <a:avLst/>
          </a:prstGeom>
        </p:spPr>
        <p:txBody>
          <a:bodyPr spcFirstLastPara="1" wrap="square" lIns="121900" tIns="121900" rIns="121900" bIns="121900" anchor="b" anchorCtr="0">
            <a:noAutofit/>
          </a:bodyPr>
          <a:lstStyle/>
          <a:p>
            <a:pPr marL="0" indent="0"/>
            <a:endParaRPr/>
          </a:p>
        </p:txBody>
      </p:sp>
      <p:sp>
        <p:nvSpPr>
          <p:cNvPr id="1279" name="Google Shape;1279;p106"/>
          <p:cNvSpPr txBox="1">
            <a:spLocks noGrp="1"/>
          </p:cNvSpPr>
          <p:nvPr>
            <p:ph type="ctrTitle" idx="2"/>
          </p:nvPr>
        </p:nvSpPr>
        <p:spPr>
          <a:xfrm>
            <a:off x="8460691" y="3066059"/>
            <a:ext cx="2508400" cy="859600"/>
          </a:xfrm>
          <a:prstGeom prst="rect">
            <a:avLst/>
          </a:prstGeom>
        </p:spPr>
        <p:txBody>
          <a:bodyPr spcFirstLastPara="1" wrap="square" lIns="121900" tIns="121900" rIns="121900" bIns="121900" anchor="t" anchorCtr="0">
            <a:noAutofit/>
          </a:bodyPr>
          <a:lstStyle/>
          <a:p>
            <a:endParaRPr/>
          </a:p>
        </p:txBody>
      </p:sp>
      <p:sp>
        <p:nvSpPr>
          <p:cNvPr id="1280" name="Google Shape;1280;p106"/>
          <p:cNvSpPr txBox="1">
            <a:spLocks noGrp="1"/>
          </p:cNvSpPr>
          <p:nvPr>
            <p:ph type="subTitle" idx="3"/>
          </p:nvPr>
        </p:nvSpPr>
        <p:spPr>
          <a:xfrm>
            <a:off x="8460691" y="2369863"/>
            <a:ext cx="2508400" cy="859600"/>
          </a:xfrm>
          <a:prstGeom prst="rect">
            <a:avLst/>
          </a:prstGeom>
        </p:spPr>
        <p:txBody>
          <a:bodyPr spcFirstLastPara="1" wrap="square" lIns="121900" tIns="121900" rIns="121900" bIns="121900" anchor="b" anchorCtr="0">
            <a:noAutofit/>
          </a:bodyPr>
          <a:lstStyle/>
          <a:p>
            <a:pPr marL="0" indent="0"/>
            <a:endParaRPr/>
          </a:p>
        </p:txBody>
      </p:sp>
      <p:sp>
        <p:nvSpPr>
          <p:cNvPr id="1281" name="Google Shape;1281;p106"/>
          <p:cNvSpPr txBox="1">
            <a:spLocks noGrp="1"/>
          </p:cNvSpPr>
          <p:nvPr>
            <p:ph type="ctrTitle" idx="4"/>
          </p:nvPr>
        </p:nvSpPr>
        <p:spPr>
          <a:xfrm>
            <a:off x="1220215" y="3815367"/>
            <a:ext cx="2508400" cy="859600"/>
          </a:xfrm>
          <a:prstGeom prst="rect">
            <a:avLst/>
          </a:prstGeom>
        </p:spPr>
        <p:txBody>
          <a:bodyPr spcFirstLastPara="1" wrap="square" lIns="121900" tIns="121900" rIns="121900" bIns="121900" anchor="b" anchorCtr="0">
            <a:noAutofit/>
          </a:bodyPr>
          <a:lstStyle/>
          <a:p>
            <a:endParaRPr/>
          </a:p>
        </p:txBody>
      </p:sp>
      <p:sp>
        <p:nvSpPr>
          <p:cNvPr id="1282" name="Google Shape;1282;p106"/>
          <p:cNvSpPr txBox="1">
            <a:spLocks noGrp="1"/>
          </p:cNvSpPr>
          <p:nvPr>
            <p:ph type="subTitle" idx="5"/>
          </p:nvPr>
        </p:nvSpPr>
        <p:spPr>
          <a:xfrm>
            <a:off x="1220215" y="4471033"/>
            <a:ext cx="2508400" cy="859600"/>
          </a:xfrm>
          <a:prstGeom prst="rect">
            <a:avLst/>
          </a:prstGeom>
        </p:spPr>
        <p:txBody>
          <a:bodyPr spcFirstLastPara="1" wrap="square" lIns="121900" tIns="121900" rIns="121900" bIns="121900" anchor="t" anchorCtr="0">
            <a:noAutofit/>
          </a:bodyPr>
          <a:lstStyle/>
          <a:p>
            <a:pPr marL="0" indent="0"/>
            <a:endParaRPr/>
          </a:p>
        </p:txBody>
      </p:sp>
      <p:sp>
        <p:nvSpPr>
          <p:cNvPr id="1283" name="Google Shape;1283;p106"/>
          <p:cNvSpPr txBox="1">
            <a:spLocks noGrp="1"/>
          </p:cNvSpPr>
          <p:nvPr>
            <p:ph type="ctrTitle" idx="6"/>
          </p:nvPr>
        </p:nvSpPr>
        <p:spPr>
          <a:xfrm>
            <a:off x="8460691" y="3815367"/>
            <a:ext cx="2508400" cy="859600"/>
          </a:xfrm>
          <a:prstGeom prst="rect">
            <a:avLst/>
          </a:prstGeom>
        </p:spPr>
        <p:txBody>
          <a:bodyPr spcFirstLastPara="1" wrap="square" lIns="121900" tIns="121900" rIns="121900" bIns="121900" anchor="b" anchorCtr="0">
            <a:noAutofit/>
          </a:bodyPr>
          <a:lstStyle/>
          <a:p>
            <a:endParaRPr/>
          </a:p>
        </p:txBody>
      </p:sp>
      <p:sp>
        <p:nvSpPr>
          <p:cNvPr id="1284" name="Google Shape;1284;p106"/>
          <p:cNvSpPr txBox="1">
            <a:spLocks noGrp="1"/>
          </p:cNvSpPr>
          <p:nvPr>
            <p:ph type="subTitle" idx="7"/>
          </p:nvPr>
        </p:nvSpPr>
        <p:spPr>
          <a:xfrm>
            <a:off x="8460691" y="4471033"/>
            <a:ext cx="2208800" cy="859600"/>
          </a:xfrm>
          <a:prstGeom prst="rect">
            <a:avLst/>
          </a:prstGeom>
        </p:spPr>
        <p:txBody>
          <a:bodyPr spcFirstLastPara="1" wrap="square" lIns="121900" tIns="121900" rIns="121900" bIns="121900" anchor="t" anchorCtr="0">
            <a:noAutofit/>
          </a:bodyPr>
          <a:lstStyle/>
          <a:p>
            <a:pPr marL="0" indent="0"/>
            <a:endParaRPr/>
          </a:p>
        </p:txBody>
      </p:sp>
      <p:pic>
        <p:nvPicPr>
          <p:cNvPr id="1285" name="Google Shape;1285;p106"/>
          <p:cNvPicPr preferRelativeResize="0"/>
          <p:nvPr/>
        </p:nvPicPr>
        <p:blipFill>
          <a:blip r:embed="rId3">
            <a:alphaModFix/>
          </a:blip>
          <a:stretch>
            <a:fillRect/>
          </a:stretch>
        </p:blipFill>
        <p:spPr>
          <a:xfrm>
            <a:off x="1" y="867134"/>
            <a:ext cx="12192001" cy="5990868"/>
          </a:xfrm>
          <a:prstGeom prst="rect">
            <a:avLst/>
          </a:prstGeom>
          <a:noFill/>
          <a:ln>
            <a:noFill/>
          </a:ln>
        </p:spPr>
      </p:pic>
      <p:sp>
        <p:nvSpPr>
          <p:cNvPr id="1286" name="Google Shape;1286;p106"/>
          <p:cNvSpPr txBox="1"/>
          <p:nvPr/>
        </p:nvSpPr>
        <p:spPr>
          <a:xfrm>
            <a:off x="2518167" y="6523133"/>
            <a:ext cx="7715200" cy="615513"/>
          </a:xfrm>
          <a:prstGeom prst="rect">
            <a:avLst/>
          </a:prstGeom>
          <a:noFill/>
          <a:ln>
            <a:noFill/>
          </a:ln>
        </p:spPr>
        <p:txBody>
          <a:bodyPr spcFirstLastPara="1" wrap="square" lIns="121900" tIns="121900" rIns="121900" bIns="121900" anchor="t" anchorCtr="0">
            <a:spAutoFit/>
          </a:bodyPr>
          <a:lstStyle/>
          <a:p>
            <a:endParaRPr sz="2400">
              <a:latin typeface="Maven Pro"/>
              <a:ea typeface="Maven Pro"/>
              <a:cs typeface="Maven Pro"/>
              <a:sym typeface="Maven Pro"/>
            </a:endParaRPr>
          </a:p>
        </p:txBody>
      </p:sp>
      <p:sp>
        <p:nvSpPr>
          <p:cNvPr id="1287" name="Google Shape;1287;p106"/>
          <p:cNvSpPr txBox="1"/>
          <p:nvPr/>
        </p:nvSpPr>
        <p:spPr>
          <a:xfrm>
            <a:off x="355133" y="64434"/>
            <a:ext cx="7715200" cy="861734"/>
          </a:xfrm>
          <a:prstGeom prst="rect">
            <a:avLst/>
          </a:prstGeom>
          <a:noFill/>
          <a:ln>
            <a:noFill/>
          </a:ln>
        </p:spPr>
        <p:txBody>
          <a:bodyPr spcFirstLastPara="1" wrap="square" lIns="121900" tIns="121900" rIns="121900" bIns="121900" anchor="t" anchorCtr="0">
            <a:spAutoFit/>
          </a:bodyPr>
          <a:lstStyle/>
          <a:p>
            <a:r>
              <a:rPr lang="en-US" sz="4000">
                <a:solidFill>
                  <a:srgbClr val="FFFFFF"/>
                </a:solidFill>
                <a:latin typeface="Share Tech"/>
                <a:ea typeface="Share Tech"/>
                <a:cs typeface="Share Tech"/>
                <a:sym typeface="Share Tech"/>
              </a:rPr>
              <a:t>Dataset</a:t>
            </a:r>
            <a:endParaRPr sz="4000">
              <a:solidFill>
                <a:srgbClr val="FFFFFF"/>
              </a:solidFill>
              <a:latin typeface="Share Tech"/>
              <a:ea typeface="Share Tech"/>
              <a:cs typeface="Share Tech"/>
              <a:sym typeface="Share Tech"/>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2"/>
          <p:cNvPicPr preferRelativeResize="0"/>
          <p:nvPr/>
        </p:nvPicPr>
        <p:blipFill>
          <a:blip r:embed="rId3">
            <a:alphaModFix amt="18000"/>
          </a:blip>
          <a:stretch>
            <a:fillRect/>
          </a:stretch>
        </p:blipFill>
        <p:spPr>
          <a:xfrm>
            <a:off x="0" y="0"/>
            <a:ext cx="12192000" cy="6858000"/>
          </a:xfrm>
          <a:prstGeom prst="rect">
            <a:avLst/>
          </a:prstGeom>
          <a:noFill/>
          <a:ln>
            <a:noFill/>
          </a:ln>
        </p:spPr>
      </p:pic>
      <p:sp>
        <p:nvSpPr>
          <p:cNvPr id="626" name="Google Shape;626;p42"/>
          <p:cNvSpPr txBox="1">
            <a:spLocks noGrp="1"/>
          </p:cNvSpPr>
          <p:nvPr>
            <p:ph type="title"/>
          </p:nvPr>
        </p:nvSpPr>
        <p:spPr>
          <a:xfrm>
            <a:off x="1891101" y="66290"/>
            <a:ext cx="7844400" cy="1642000"/>
          </a:xfrm>
          <a:prstGeom prst="rect">
            <a:avLst/>
          </a:prstGeom>
          <a:noFill/>
          <a:ln>
            <a:noFill/>
          </a:ln>
        </p:spPr>
        <p:txBody>
          <a:bodyPr spcFirstLastPara="1" wrap="square" lIns="121900" tIns="121900" rIns="121900" bIns="121900" anchor="t" anchorCtr="0">
            <a:noAutofit/>
          </a:bodyPr>
          <a:lstStyle/>
          <a:p>
            <a:pPr algn="ctr"/>
            <a:r>
              <a:rPr lang="en-US" b="1" dirty="0">
                <a:latin typeface="Share Tech" panose="020B0604020202020204" charset="0"/>
                <a:ea typeface="Arial Rounded"/>
                <a:cs typeface="Arial Rounded"/>
                <a:sym typeface="Arial Rounded"/>
              </a:rPr>
              <a:t>Data Science Methodology</a:t>
            </a:r>
            <a:br>
              <a:rPr lang="en-US" b="1" dirty="0">
                <a:latin typeface="Share Tech" panose="020B0604020202020204" charset="0"/>
                <a:ea typeface="Arial Rounded"/>
                <a:cs typeface="Arial Rounded"/>
                <a:sym typeface="Arial Rounded"/>
              </a:rPr>
            </a:br>
            <a:r>
              <a:rPr lang="en-US" b="1" dirty="0">
                <a:latin typeface="Share Tech" panose="020B0604020202020204" charset="0"/>
                <a:ea typeface="Arial Rounded"/>
                <a:cs typeface="Arial Rounded"/>
                <a:sym typeface="Arial Rounded"/>
              </a:rPr>
              <a:t>5 stages in Data Science</a:t>
            </a:r>
            <a:endParaRPr dirty="0">
              <a:latin typeface="Share Tech" panose="020B0604020202020204" charset="0"/>
            </a:endParaRPr>
          </a:p>
        </p:txBody>
      </p:sp>
      <p:sp>
        <p:nvSpPr>
          <p:cNvPr id="627" name="Google Shape;627;p42"/>
          <p:cNvSpPr/>
          <p:nvPr/>
        </p:nvSpPr>
        <p:spPr>
          <a:xfrm>
            <a:off x="3839948" y="1748939"/>
            <a:ext cx="3764400" cy="880400"/>
          </a:xfrm>
          <a:prstGeom prst="roundRect">
            <a:avLst>
              <a:gd name="adj" fmla="val 16667"/>
            </a:avLst>
          </a:prstGeom>
          <a:solidFill>
            <a:srgbClr val="E898AC"/>
          </a:solidFill>
          <a:ln w="76200" cap="flat" cmpd="sng">
            <a:solidFill>
              <a:srgbClr val="FFFFFF"/>
            </a:solidFill>
            <a:prstDash val="solid"/>
            <a:round/>
            <a:headEnd type="none" w="sm" len="sm"/>
            <a:tailEnd type="none" w="sm" len="sm"/>
          </a:ln>
          <a:effectLst>
            <a:reflection endPos="30000" dist="38100" dir="5400000" fadeDir="5400012" sy="-100000" algn="bl" rotWithShape="0"/>
          </a:effectLst>
        </p:spPr>
        <p:txBody>
          <a:bodyPr spcFirstLastPara="1" wrap="square" lIns="121900" tIns="60933" rIns="121900" bIns="60933" anchor="ctr" anchorCtr="0">
            <a:noAutofit/>
          </a:bodyPr>
          <a:lstStyle/>
          <a:p>
            <a:pPr algn="ctr" defTabSz="1219170">
              <a:buClr>
                <a:srgbClr val="000000"/>
              </a:buClr>
            </a:pPr>
            <a:r>
              <a:rPr lang="en-US" sz="2500" b="1" kern="0" dirty="0">
                <a:solidFill>
                  <a:srgbClr val="000000"/>
                </a:solidFill>
                <a:latin typeface="Share Tech"/>
                <a:ea typeface="Share Tech"/>
                <a:cs typeface="Share Tech"/>
                <a:sym typeface="Share Tech"/>
              </a:rPr>
              <a:t>Planning Analytics</a:t>
            </a:r>
            <a:endParaRPr sz="2500" b="1" kern="0" dirty="0">
              <a:solidFill>
                <a:srgbClr val="000000"/>
              </a:solidFill>
              <a:latin typeface="Share Tech"/>
              <a:ea typeface="Share Tech"/>
              <a:cs typeface="Share Tech"/>
              <a:sym typeface="Share Tech"/>
            </a:endParaRPr>
          </a:p>
        </p:txBody>
      </p:sp>
      <p:sp>
        <p:nvSpPr>
          <p:cNvPr id="628" name="Google Shape;628;p42"/>
          <p:cNvSpPr/>
          <p:nvPr/>
        </p:nvSpPr>
        <p:spPr>
          <a:xfrm>
            <a:off x="3839948" y="2744240"/>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dirty="0">
                <a:solidFill>
                  <a:srgbClr val="FFFFFF"/>
                </a:solidFill>
                <a:latin typeface="Share Tech"/>
                <a:ea typeface="Share Tech"/>
                <a:cs typeface="Share Tech"/>
                <a:sym typeface="Share Tech"/>
              </a:rPr>
              <a:t>Descriptive Analytics</a:t>
            </a:r>
            <a:endParaRPr sz="2500" b="1" kern="0" dirty="0">
              <a:solidFill>
                <a:srgbClr val="FFFFFF"/>
              </a:solidFill>
              <a:latin typeface="Share Tech"/>
              <a:ea typeface="Share Tech"/>
              <a:cs typeface="Share Tech"/>
              <a:sym typeface="Share Tech"/>
            </a:endParaRPr>
          </a:p>
        </p:txBody>
      </p:sp>
      <p:sp>
        <p:nvSpPr>
          <p:cNvPr id="629" name="Google Shape;629;p42"/>
          <p:cNvSpPr/>
          <p:nvPr/>
        </p:nvSpPr>
        <p:spPr>
          <a:xfrm>
            <a:off x="3839948" y="3739543"/>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Diagnostic Analytics</a:t>
            </a:r>
            <a:endParaRPr sz="2500" b="1" kern="0">
              <a:solidFill>
                <a:srgbClr val="FFFFFF"/>
              </a:solidFill>
              <a:latin typeface="Share Tech"/>
              <a:ea typeface="Share Tech"/>
              <a:cs typeface="Share Tech"/>
              <a:sym typeface="Share Tech"/>
            </a:endParaRPr>
          </a:p>
        </p:txBody>
      </p:sp>
      <p:sp>
        <p:nvSpPr>
          <p:cNvPr id="630" name="Google Shape;630;p42"/>
          <p:cNvSpPr/>
          <p:nvPr/>
        </p:nvSpPr>
        <p:spPr>
          <a:xfrm>
            <a:off x="3839948" y="4734844"/>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Predictive Analytics</a:t>
            </a:r>
            <a:endParaRPr sz="2500" b="1" kern="0">
              <a:solidFill>
                <a:srgbClr val="FFFFFF"/>
              </a:solidFill>
              <a:latin typeface="Share Tech"/>
              <a:ea typeface="Share Tech"/>
              <a:cs typeface="Share Tech"/>
              <a:sym typeface="Share Tech"/>
            </a:endParaRPr>
          </a:p>
        </p:txBody>
      </p:sp>
      <p:sp>
        <p:nvSpPr>
          <p:cNvPr id="631" name="Google Shape;631;p42"/>
          <p:cNvSpPr/>
          <p:nvPr/>
        </p:nvSpPr>
        <p:spPr>
          <a:xfrm>
            <a:off x="3839948" y="5730147"/>
            <a:ext cx="3764400" cy="880400"/>
          </a:xfrm>
          <a:prstGeom prst="roundRect">
            <a:avLst>
              <a:gd name="adj" fmla="val 16667"/>
            </a:avLst>
          </a:prstGeom>
          <a:solidFill>
            <a:schemeClr val="accent1"/>
          </a:solidFill>
          <a:ln w="76200" cap="flat" cmpd="sng">
            <a:solidFill>
              <a:srgbClr val="A96E7D"/>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r>
              <a:rPr lang="en-US" sz="2500" b="1" kern="0">
                <a:solidFill>
                  <a:srgbClr val="FFFFFF"/>
                </a:solidFill>
                <a:latin typeface="Share Tech"/>
                <a:ea typeface="Share Tech"/>
                <a:cs typeface="Share Tech"/>
                <a:sym typeface="Share Tech"/>
              </a:rPr>
              <a:t>Prescriptive Analytics</a:t>
            </a:r>
            <a:endParaRPr sz="2500" b="1" kern="0">
              <a:solidFill>
                <a:srgbClr val="FFFFFF"/>
              </a:solidFill>
              <a:latin typeface="Share Tech"/>
              <a:ea typeface="Share Tech"/>
              <a:cs typeface="Share Tech"/>
              <a:sym typeface="Share Tech"/>
            </a:endParaRPr>
          </a:p>
        </p:txBody>
      </p:sp>
      <p:grpSp>
        <p:nvGrpSpPr>
          <p:cNvPr id="6" name="Group 5">
            <a:extLst>
              <a:ext uri="{FF2B5EF4-FFF2-40B4-BE49-F238E27FC236}">
                <a16:creationId xmlns:a16="http://schemas.microsoft.com/office/drawing/2014/main" id="{C168885C-F1B4-4531-B42E-273B9C7E6264}"/>
              </a:ext>
            </a:extLst>
          </p:cNvPr>
          <p:cNvGrpSpPr/>
          <p:nvPr/>
        </p:nvGrpSpPr>
        <p:grpSpPr>
          <a:xfrm>
            <a:off x="7100058" y="1748939"/>
            <a:ext cx="2798115" cy="4820959"/>
            <a:chOff x="8393491" y="1543442"/>
            <a:chExt cx="2798115" cy="4820959"/>
          </a:xfrm>
        </p:grpSpPr>
        <p:pic>
          <p:nvPicPr>
            <p:cNvPr id="632" name="Google Shape;632;p42"/>
            <p:cNvPicPr preferRelativeResize="0"/>
            <p:nvPr/>
          </p:nvPicPr>
          <p:blipFill>
            <a:blip r:embed="rId4">
              <a:alphaModFix/>
            </a:blip>
            <a:stretch>
              <a:fillRect/>
            </a:stretch>
          </p:blipFill>
          <p:spPr>
            <a:xfrm>
              <a:off x="8556167" y="3891634"/>
              <a:ext cx="2472767" cy="2472767"/>
            </a:xfrm>
            <a:prstGeom prst="rect">
              <a:avLst/>
            </a:prstGeom>
            <a:noFill/>
            <a:ln>
              <a:noFill/>
            </a:ln>
          </p:spPr>
        </p:pic>
        <p:pic>
          <p:nvPicPr>
            <p:cNvPr id="5" name="Picture 4" descr="A picture containing wine, glass, dark, alcohol&#10;&#10;Description automatically generated">
              <a:extLst>
                <a:ext uri="{FF2B5EF4-FFF2-40B4-BE49-F238E27FC236}">
                  <a16:creationId xmlns:a16="http://schemas.microsoft.com/office/drawing/2014/main" id="{10B22EC6-552E-4154-9983-471441C95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3491" y="1543442"/>
              <a:ext cx="2798115" cy="4186705"/>
            </a:xfrm>
            <a:prstGeom prst="rect">
              <a:avLst/>
            </a:prstGeom>
          </p:spPr>
        </p:pic>
      </p:grpSp>
      <p:sp>
        <p:nvSpPr>
          <p:cNvPr id="13" name="Google Shape;596;p38">
            <a:extLst>
              <a:ext uri="{FF2B5EF4-FFF2-40B4-BE49-F238E27FC236}">
                <a16:creationId xmlns:a16="http://schemas.microsoft.com/office/drawing/2014/main" id="{30D81EF2-1546-47F3-BD87-F24F1A63B187}"/>
              </a:ext>
            </a:extLst>
          </p:cNvPr>
          <p:cNvSpPr txBox="1"/>
          <p:nvPr/>
        </p:nvSpPr>
        <p:spPr>
          <a:xfrm>
            <a:off x="0" y="6333568"/>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pic>
        <p:nvPicPr>
          <p:cNvPr id="1292" name="Google Shape;1292;p107"/>
          <p:cNvPicPr preferRelativeResize="0"/>
          <p:nvPr/>
        </p:nvPicPr>
        <p:blipFill rotWithShape="1">
          <a:blip r:embed="rId3">
            <a:alphaModFix amt="28000"/>
          </a:blip>
          <a:srcRect t="50898" r="29313"/>
          <a:stretch/>
        </p:blipFill>
        <p:spPr>
          <a:xfrm>
            <a:off x="6233401" y="0"/>
            <a:ext cx="5958601" cy="2760768"/>
          </a:xfrm>
          <a:prstGeom prst="rect">
            <a:avLst/>
          </a:prstGeom>
          <a:noFill/>
          <a:ln>
            <a:noFill/>
          </a:ln>
        </p:spPr>
      </p:pic>
      <p:sp>
        <p:nvSpPr>
          <p:cNvPr id="1293" name="Google Shape;1293;p107"/>
          <p:cNvSpPr txBox="1">
            <a:spLocks noGrp="1"/>
          </p:cNvSpPr>
          <p:nvPr>
            <p:ph type="title"/>
          </p:nvPr>
        </p:nvSpPr>
        <p:spPr>
          <a:xfrm>
            <a:off x="415600" y="109833"/>
            <a:ext cx="11360800" cy="763600"/>
          </a:xfrm>
          <a:prstGeom prst="rect">
            <a:avLst/>
          </a:prstGeom>
        </p:spPr>
        <p:txBody>
          <a:bodyPr spcFirstLastPara="1" wrap="square" lIns="121900" tIns="121900" rIns="121900" bIns="121900" anchor="t" anchorCtr="0">
            <a:noAutofit/>
          </a:bodyPr>
          <a:lstStyle/>
          <a:p>
            <a:r>
              <a:rPr lang="en-US" sz="4000"/>
              <a:t>Data Modelling</a:t>
            </a:r>
            <a:endParaRPr sz="4000"/>
          </a:p>
        </p:txBody>
      </p:sp>
      <p:sp>
        <p:nvSpPr>
          <p:cNvPr id="1294" name="Google Shape;1294;p107"/>
          <p:cNvSpPr txBox="1">
            <a:spLocks noGrp="1"/>
          </p:cNvSpPr>
          <p:nvPr>
            <p:ph type="body" idx="1"/>
          </p:nvPr>
        </p:nvSpPr>
        <p:spPr>
          <a:xfrm>
            <a:off x="415600" y="1072833"/>
            <a:ext cx="11360800" cy="1591600"/>
          </a:xfrm>
          <a:prstGeom prst="rect">
            <a:avLst/>
          </a:prstGeom>
        </p:spPr>
        <p:txBody>
          <a:bodyPr spcFirstLastPara="1" wrap="square" lIns="121900" tIns="121900" rIns="121900" bIns="121900" anchor="t" anchorCtr="0">
            <a:noAutofit/>
          </a:bodyPr>
          <a:lstStyle/>
          <a:p>
            <a:pPr indent="-423323">
              <a:buSzPts val="1400"/>
              <a:buFont typeface="Share Tech"/>
              <a:buChar char="●"/>
            </a:pPr>
            <a:r>
              <a:rPr lang="en-US" sz="1867">
                <a:latin typeface="Share Tech"/>
                <a:ea typeface="Share Tech"/>
                <a:cs typeface="Share Tech"/>
                <a:sym typeface="Share Tech"/>
              </a:rPr>
              <a:t>Result as shown below, XGB Classifier yields the highest accuracy followed by Decision Tree Classifier</a:t>
            </a:r>
            <a:endParaRPr sz="1867">
              <a:latin typeface="Share Tech"/>
              <a:ea typeface="Share Tech"/>
              <a:cs typeface="Share Tech"/>
              <a:sym typeface="Share Tech"/>
            </a:endParaRPr>
          </a:p>
          <a:p>
            <a:pPr indent="-423323">
              <a:buSzPts val="1400"/>
              <a:buFont typeface="Share Tech"/>
              <a:buChar char="●"/>
            </a:pPr>
            <a:r>
              <a:rPr lang="en-US" sz="1867">
                <a:latin typeface="Share Tech"/>
                <a:ea typeface="Share Tech"/>
                <a:cs typeface="Share Tech"/>
                <a:sym typeface="Share Tech"/>
              </a:rPr>
              <a:t>XGBoost is a decision-tree-based ensemble machine learning algorithm that uses a gradient boosting framework</a:t>
            </a:r>
            <a:endParaRPr sz="1867">
              <a:latin typeface="Share Tech"/>
              <a:ea typeface="Share Tech"/>
              <a:cs typeface="Share Tech"/>
              <a:sym typeface="Share Tech"/>
            </a:endParaRPr>
          </a:p>
        </p:txBody>
      </p:sp>
      <p:pic>
        <p:nvPicPr>
          <p:cNvPr id="1295" name="Google Shape;1295;p107"/>
          <p:cNvPicPr preferRelativeResize="0"/>
          <p:nvPr/>
        </p:nvPicPr>
        <p:blipFill>
          <a:blip r:embed="rId4">
            <a:alphaModFix/>
          </a:blip>
          <a:stretch>
            <a:fillRect/>
          </a:stretch>
        </p:blipFill>
        <p:spPr>
          <a:xfrm>
            <a:off x="592067" y="2664433"/>
            <a:ext cx="10992535" cy="4193568"/>
          </a:xfrm>
          <a:prstGeom prst="rect">
            <a:avLst/>
          </a:prstGeom>
          <a:noFill/>
          <a:ln>
            <a:noFill/>
          </a:ln>
        </p:spPr>
      </p:pic>
      <p:sp>
        <p:nvSpPr>
          <p:cNvPr id="1296" name="Google Shape;1296;p107"/>
          <p:cNvSpPr txBox="1"/>
          <p:nvPr/>
        </p:nvSpPr>
        <p:spPr>
          <a:xfrm>
            <a:off x="5417333" y="2061768"/>
            <a:ext cx="1342000" cy="984845"/>
          </a:xfrm>
          <a:prstGeom prst="rect">
            <a:avLst/>
          </a:prstGeom>
          <a:noFill/>
          <a:ln>
            <a:noFill/>
          </a:ln>
        </p:spPr>
        <p:txBody>
          <a:bodyPr spcFirstLastPara="1" wrap="square" lIns="121900" tIns="121900" rIns="121900" bIns="121900" anchor="t" anchorCtr="0">
            <a:spAutoFit/>
          </a:bodyPr>
          <a:lstStyle/>
          <a:p>
            <a:pPr algn="ctr"/>
            <a:r>
              <a:rPr lang="en-US" sz="2400" b="1">
                <a:solidFill>
                  <a:srgbClr val="FFFFFF"/>
                </a:solidFill>
                <a:latin typeface="Share Tech"/>
                <a:ea typeface="Share Tech"/>
                <a:cs typeface="Share Tech"/>
                <a:sym typeface="Share Tech"/>
              </a:rPr>
              <a:t>1st Run</a:t>
            </a:r>
            <a:endParaRPr sz="2400" b="1">
              <a:solidFill>
                <a:srgbClr val="FFFFFF"/>
              </a:solidFill>
              <a:latin typeface="Share Tech"/>
              <a:ea typeface="Share Tech"/>
              <a:cs typeface="Share Tech"/>
              <a:sym typeface="Share Tech"/>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08"/>
          <p:cNvSpPr txBox="1">
            <a:spLocks noGrp="1"/>
          </p:cNvSpPr>
          <p:nvPr>
            <p:ph type="title"/>
          </p:nvPr>
        </p:nvSpPr>
        <p:spPr>
          <a:xfrm>
            <a:off x="415600" y="109833"/>
            <a:ext cx="11360800" cy="763600"/>
          </a:xfrm>
          <a:prstGeom prst="rect">
            <a:avLst/>
          </a:prstGeom>
        </p:spPr>
        <p:txBody>
          <a:bodyPr spcFirstLastPara="1" wrap="square" lIns="121900" tIns="121900" rIns="121900" bIns="121900" anchor="t" anchorCtr="0">
            <a:noAutofit/>
          </a:bodyPr>
          <a:lstStyle/>
          <a:p>
            <a:r>
              <a:rPr lang="en-US" sz="4000"/>
              <a:t>Data Modelling</a:t>
            </a:r>
            <a:endParaRPr sz="4000"/>
          </a:p>
        </p:txBody>
      </p:sp>
      <p:pic>
        <p:nvPicPr>
          <p:cNvPr id="1302" name="Google Shape;1302;p108"/>
          <p:cNvPicPr preferRelativeResize="0"/>
          <p:nvPr/>
        </p:nvPicPr>
        <p:blipFill>
          <a:blip r:embed="rId3">
            <a:alphaModFix/>
          </a:blip>
          <a:stretch>
            <a:fillRect/>
          </a:stretch>
        </p:blipFill>
        <p:spPr>
          <a:xfrm>
            <a:off x="1216467" y="2751733"/>
            <a:ext cx="9759068" cy="3652400"/>
          </a:xfrm>
          <a:prstGeom prst="rect">
            <a:avLst/>
          </a:prstGeom>
          <a:noFill/>
          <a:ln>
            <a:noFill/>
          </a:ln>
        </p:spPr>
      </p:pic>
      <p:sp>
        <p:nvSpPr>
          <p:cNvPr id="1303" name="Google Shape;1303;p108"/>
          <p:cNvSpPr txBox="1"/>
          <p:nvPr/>
        </p:nvSpPr>
        <p:spPr>
          <a:xfrm>
            <a:off x="5425000" y="2130834"/>
            <a:ext cx="1342000" cy="984845"/>
          </a:xfrm>
          <a:prstGeom prst="rect">
            <a:avLst/>
          </a:prstGeom>
          <a:noFill/>
          <a:ln>
            <a:noFill/>
          </a:ln>
        </p:spPr>
        <p:txBody>
          <a:bodyPr spcFirstLastPara="1" wrap="square" lIns="121900" tIns="121900" rIns="121900" bIns="121900" anchor="t" anchorCtr="0">
            <a:spAutoFit/>
          </a:bodyPr>
          <a:lstStyle/>
          <a:p>
            <a:pPr algn="ctr"/>
            <a:r>
              <a:rPr lang="en-US" sz="2400" b="1">
                <a:solidFill>
                  <a:srgbClr val="FFFFFF"/>
                </a:solidFill>
                <a:latin typeface="Share Tech"/>
                <a:ea typeface="Share Tech"/>
                <a:cs typeface="Share Tech"/>
                <a:sym typeface="Share Tech"/>
              </a:rPr>
              <a:t>2nd Run</a:t>
            </a:r>
            <a:endParaRPr sz="2400" b="1">
              <a:solidFill>
                <a:srgbClr val="FFFFFF"/>
              </a:solidFill>
              <a:latin typeface="Share Tech"/>
              <a:ea typeface="Share Tech"/>
              <a:cs typeface="Share Tech"/>
              <a:sym typeface="Share Tech"/>
            </a:endParaRPr>
          </a:p>
        </p:txBody>
      </p:sp>
      <p:pic>
        <p:nvPicPr>
          <p:cNvPr id="1304" name="Google Shape;1304;p108"/>
          <p:cNvPicPr preferRelativeResize="0"/>
          <p:nvPr/>
        </p:nvPicPr>
        <p:blipFill rotWithShape="1">
          <a:blip r:embed="rId4">
            <a:alphaModFix amt="28000"/>
          </a:blip>
          <a:srcRect t="50898" r="29313"/>
          <a:stretch/>
        </p:blipFill>
        <p:spPr>
          <a:xfrm>
            <a:off x="6233401" y="0"/>
            <a:ext cx="5958601" cy="276076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pic>
        <p:nvPicPr>
          <p:cNvPr id="1309" name="Google Shape;1309;p109"/>
          <p:cNvPicPr preferRelativeResize="0"/>
          <p:nvPr/>
        </p:nvPicPr>
        <p:blipFill rotWithShape="1">
          <a:blip r:embed="rId3">
            <a:alphaModFix amt="28000"/>
          </a:blip>
          <a:srcRect t="50898" r="29313"/>
          <a:stretch/>
        </p:blipFill>
        <p:spPr>
          <a:xfrm>
            <a:off x="6233401" y="0"/>
            <a:ext cx="5958601" cy="2760768"/>
          </a:xfrm>
          <a:prstGeom prst="rect">
            <a:avLst/>
          </a:prstGeom>
          <a:noFill/>
          <a:ln>
            <a:noFill/>
          </a:ln>
        </p:spPr>
      </p:pic>
      <p:sp>
        <p:nvSpPr>
          <p:cNvPr id="1310" name="Google Shape;1310;p109"/>
          <p:cNvSpPr txBox="1">
            <a:spLocks noGrp="1"/>
          </p:cNvSpPr>
          <p:nvPr>
            <p:ph type="title"/>
          </p:nvPr>
        </p:nvSpPr>
        <p:spPr>
          <a:xfrm>
            <a:off x="415600" y="109833"/>
            <a:ext cx="11360800" cy="763600"/>
          </a:xfrm>
          <a:prstGeom prst="rect">
            <a:avLst/>
          </a:prstGeom>
        </p:spPr>
        <p:txBody>
          <a:bodyPr spcFirstLastPara="1" wrap="square" lIns="121900" tIns="121900" rIns="121900" bIns="121900" anchor="t" anchorCtr="0">
            <a:noAutofit/>
          </a:bodyPr>
          <a:lstStyle/>
          <a:p>
            <a:r>
              <a:rPr lang="en-US" sz="4000"/>
              <a:t>Data Modelling</a:t>
            </a:r>
            <a:endParaRPr sz="4000"/>
          </a:p>
        </p:txBody>
      </p:sp>
      <p:sp>
        <p:nvSpPr>
          <p:cNvPr id="1311" name="Google Shape;1311;p109"/>
          <p:cNvSpPr txBox="1">
            <a:spLocks noGrp="1"/>
          </p:cNvSpPr>
          <p:nvPr>
            <p:ph type="body" idx="1"/>
          </p:nvPr>
        </p:nvSpPr>
        <p:spPr>
          <a:xfrm>
            <a:off x="415600" y="1072833"/>
            <a:ext cx="11360800" cy="4555200"/>
          </a:xfrm>
          <a:prstGeom prst="rect">
            <a:avLst/>
          </a:prstGeom>
        </p:spPr>
        <p:txBody>
          <a:bodyPr spcFirstLastPara="1" wrap="square" lIns="121900" tIns="121900" rIns="121900" bIns="121900" anchor="t" anchorCtr="0">
            <a:noAutofit/>
          </a:bodyPr>
          <a:lstStyle/>
          <a:p>
            <a:pPr marL="0" indent="0">
              <a:buNone/>
            </a:pPr>
            <a:r>
              <a:rPr lang="en-US" sz="1867" u="sng">
                <a:latin typeface="Share Tech"/>
                <a:ea typeface="Share Tech"/>
                <a:cs typeface="Share Tech"/>
                <a:sym typeface="Share Tech"/>
              </a:rPr>
              <a:t>Model Evaluation</a:t>
            </a:r>
            <a:endParaRPr sz="1867">
              <a:latin typeface="Share Tech"/>
              <a:ea typeface="Share Tech"/>
              <a:cs typeface="Share Tech"/>
              <a:sym typeface="Share Tech"/>
            </a:endParaRPr>
          </a:p>
        </p:txBody>
      </p:sp>
      <p:pic>
        <p:nvPicPr>
          <p:cNvPr id="1312" name="Google Shape;1312;p109"/>
          <p:cNvPicPr preferRelativeResize="0"/>
          <p:nvPr/>
        </p:nvPicPr>
        <p:blipFill>
          <a:blip r:embed="rId4">
            <a:alphaModFix/>
          </a:blip>
          <a:stretch>
            <a:fillRect/>
          </a:stretch>
        </p:blipFill>
        <p:spPr>
          <a:xfrm>
            <a:off x="1213734" y="2143967"/>
            <a:ext cx="9768933" cy="4270000"/>
          </a:xfrm>
          <a:prstGeom prst="rect">
            <a:avLst/>
          </a:prstGeom>
          <a:noFill/>
          <a:ln>
            <a:noFill/>
          </a:ln>
        </p:spPr>
      </p:pic>
      <p:sp>
        <p:nvSpPr>
          <p:cNvPr id="1313" name="Google Shape;1313;p109"/>
          <p:cNvSpPr txBox="1"/>
          <p:nvPr/>
        </p:nvSpPr>
        <p:spPr>
          <a:xfrm>
            <a:off x="5425000" y="1538801"/>
            <a:ext cx="1342000" cy="984845"/>
          </a:xfrm>
          <a:prstGeom prst="rect">
            <a:avLst/>
          </a:prstGeom>
          <a:noFill/>
          <a:ln>
            <a:noFill/>
          </a:ln>
        </p:spPr>
        <p:txBody>
          <a:bodyPr spcFirstLastPara="1" wrap="square" lIns="121900" tIns="121900" rIns="121900" bIns="121900" anchor="t" anchorCtr="0">
            <a:spAutoFit/>
          </a:bodyPr>
          <a:lstStyle/>
          <a:p>
            <a:pPr algn="ctr"/>
            <a:r>
              <a:rPr lang="en-US" sz="2400" b="1">
                <a:solidFill>
                  <a:srgbClr val="FFFFFF"/>
                </a:solidFill>
                <a:latin typeface="Share Tech"/>
                <a:ea typeface="Share Tech"/>
                <a:cs typeface="Share Tech"/>
                <a:sym typeface="Share Tech"/>
              </a:rPr>
              <a:t>1st Run</a:t>
            </a:r>
            <a:endParaRPr sz="2400" b="1">
              <a:solidFill>
                <a:srgbClr val="FFFFFF"/>
              </a:solidFill>
              <a:latin typeface="Share Tech"/>
              <a:ea typeface="Share Tech"/>
              <a:cs typeface="Share Tech"/>
              <a:sym typeface="Share Tech"/>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pic>
        <p:nvPicPr>
          <p:cNvPr id="1318" name="Google Shape;1318;p110"/>
          <p:cNvPicPr preferRelativeResize="0"/>
          <p:nvPr/>
        </p:nvPicPr>
        <p:blipFill rotWithShape="1">
          <a:blip r:embed="rId3">
            <a:alphaModFix amt="28000"/>
          </a:blip>
          <a:srcRect t="50898" r="29313"/>
          <a:stretch/>
        </p:blipFill>
        <p:spPr>
          <a:xfrm>
            <a:off x="6233401" y="0"/>
            <a:ext cx="5958601" cy="2760768"/>
          </a:xfrm>
          <a:prstGeom prst="rect">
            <a:avLst/>
          </a:prstGeom>
          <a:noFill/>
          <a:ln>
            <a:noFill/>
          </a:ln>
        </p:spPr>
      </p:pic>
      <p:sp>
        <p:nvSpPr>
          <p:cNvPr id="1319" name="Google Shape;1319;p110"/>
          <p:cNvSpPr txBox="1">
            <a:spLocks noGrp="1"/>
          </p:cNvSpPr>
          <p:nvPr>
            <p:ph type="title"/>
          </p:nvPr>
        </p:nvSpPr>
        <p:spPr>
          <a:xfrm>
            <a:off x="415600" y="109833"/>
            <a:ext cx="11360800" cy="763600"/>
          </a:xfrm>
          <a:prstGeom prst="rect">
            <a:avLst/>
          </a:prstGeom>
        </p:spPr>
        <p:txBody>
          <a:bodyPr spcFirstLastPara="1" wrap="square" lIns="121900" tIns="121900" rIns="121900" bIns="121900" anchor="t" anchorCtr="0">
            <a:noAutofit/>
          </a:bodyPr>
          <a:lstStyle/>
          <a:p>
            <a:r>
              <a:rPr lang="en-US" sz="4000"/>
              <a:t>Data Modelling</a:t>
            </a:r>
            <a:endParaRPr sz="4000"/>
          </a:p>
        </p:txBody>
      </p:sp>
      <p:sp>
        <p:nvSpPr>
          <p:cNvPr id="1320" name="Google Shape;1320;p110"/>
          <p:cNvSpPr txBox="1">
            <a:spLocks noGrp="1"/>
          </p:cNvSpPr>
          <p:nvPr>
            <p:ph type="body" idx="1"/>
          </p:nvPr>
        </p:nvSpPr>
        <p:spPr>
          <a:xfrm>
            <a:off x="415600" y="1072833"/>
            <a:ext cx="11360800" cy="4555200"/>
          </a:xfrm>
          <a:prstGeom prst="rect">
            <a:avLst/>
          </a:prstGeom>
        </p:spPr>
        <p:txBody>
          <a:bodyPr spcFirstLastPara="1" wrap="square" lIns="121900" tIns="121900" rIns="121900" bIns="121900" anchor="t" anchorCtr="0">
            <a:noAutofit/>
          </a:bodyPr>
          <a:lstStyle/>
          <a:p>
            <a:pPr marL="0" indent="0">
              <a:buNone/>
            </a:pPr>
            <a:r>
              <a:rPr lang="en-US" sz="1867" u="sng">
                <a:latin typeface="Share Tech"/>
                <a:ea typeface="Share Tech"/>
                <a:cs typeface="Share Tech"/>
                <a:sym typeface="Share Tech"/>
              </a:rPr>
              <a:t>Model Evaluation</a:t>
            </a:r>
            <a:endParaRPr sz="1867">
              <a:latin typeface="Share Tech"/>
              <a:ea typeface="Share Tech"/>
              <a:cs typeface="Share Tech"/>
              <a:sym typeface="Share Tech"/>
            </a:endParaRPr>
          </a:p>
        </p:txBody>
      </p:sp>
      <p:pic>
        <p:nvPicPr>
          <p:cNvPr id="1321" name="Google Shape;1321;p110"/>
          <p:cNvPicPr preferRelativeResize="0"/>
          <p:nvPr/>
        </p:nvPicPr>
        <p:blipFill>
          <a:blip r:embed="rId4">
            <a:alphaModFix/>
          </a:blip>
          <a:stretch>
            <a:fillRect/>
          </a:stretch>
        </p:blipFill>
        <p:spPr>
          <a:xfrm>
            <a:off x="1223601" y="1996901"/>
            <a:ext cx="9749199" cy="4555199"/>
          </a:xfrm>
          <a:prstGeom prst="rect">
            <a:avLst/>
          </a:prstGeom>
          <a:noFill/>
          <a:ln>
            <a:noFill/>
          </a:ln>
        </p:spPr>
      </p:pic>
      <p:sp>
        <p:nvSpPr>
          <p:cNvPr id="1322" name="Google Shape;1322;p110"/>
          <p:cNvSpPr txBox="1"/>
          <p:nvPr/>
        </p:nvSpPr>
        <p:spPr>
          <a:xfrm>
            <a:off x="5425000" y="1418201"/>
            <a:ext cx="1342000" cy="984845"/>
          </a:xfrm>
          <a:prstGeom prst="rect">
            <a:avLst/>
          </a:prstGeom>
          <a:noFill/>
          <a:ln>
            <a:noFill/>
          </a:ln>
        </p:spPr>
        <p:txBody>
          <a:bodyPr spcFirstLastPara="1" wrap="square" lIns="121900" tIns="121900" rIns="121900" bIns="121900" anchor="t" anchorCtr="0">
            <a:spAutoFit/>
          </a:bodyPr>
          <a:lstStyle/>
          <a:p>
            <a:pPr algn="ctr"/>
            <a:r>
              <a:rPr lang="en-US" sz="2400" b="1">
                <a:solidFill>
                  <a:srgbClr val="FFFFFF"/>
                </a:solidFill>
                <a:latin typeface="Share Tech"/>
                <a:ea typeface="Share Tech"/>
                <a:cs typeface="Share Tech"/>
                <a:sym typeface="Share Tech"/>
              </a:rPr>
              <a:t>2nd Run</a:t>
            </a:r>
            <a:endParaRPr sz="2400" b="1">
              <a:solidFill>
                <a:srgbClr val="FFFFFF"/>
              </a:solidFill>
              <a:latin typeface="Share Tech"/>
              <a:ea typeface="Share Tech"/>
              <a:cs typeface="Share Tech"/>
              <a:sym typeface="Share Tech"/>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FB8B-ED48-4B09-870E-3645CCF5F441}"/>
              </a:ext>
            </a:extLst>
          </p:cNvPr>
          <p:cNvSpPr>
            <a:spLocks noGrp="1"/>
          </p:cNvSpPr>
          <p:nvPr>
            <p:ph type="title"/>
          </p:nvPr>
        </p:nvSpPr>
        <p:spPr/>
        <p:txBody>
          <a:bodyPr/>
          <a:lstStyle/>
          <a:p>
            <a:r>
              <a:rPr lang="en-SG" dirty="0"/>
              <a:t>XG Boost Vs Regression Model </a:t>
            </a:r>
          </a:p>
        </p:txBody>
      </p:sp>
      <p:pic>
        <p:nvPicPr>
          <p:cNvPr id="6" name="Picture 5">
            <a:extLst>
              <a:ext uri="{FF2B5EF4-FFF2-40B4-BE49-F238E27FC236}">
                <a16:creationId xmlns:a16="http://schemas.microsoft.com/office/drawing/2014/main" id="{25FD868C-2A99-49B8-BAA5-3356699BAA3C}"/>
              </a:ext>
            </a:extLst>
          </p:cNvPr>
          <p:cNvPicPr>
            <a:picLocks noChangeAspect="1"/>
          </p:cNvPicPr>
          <p:nvPr/>
        </p:nvPicPr>
        <p:blipFill>
          <a:blip r:embed="rId2"/>
          <a:stretch>
            <a:fillRect/>
          </a:stretch>
        </p:blipFill>
        <p:spPr>
          <a:xfrm>
            <a:off x="977673" y="2462212"/>
            <a:ext cx="10106025" cy="1933575"/>
          </a:xfrm>
          <a:prstGeom prst="rect">
            <a:avLst/>
          </a:prstGeom>
        </p:spPr>
      </p:pic>
      <p:sp>
        <p:nvSpPr>
          <p:cNvPr id="7" name="Google Shape;1116;p88">
            <a:extLst>
              <a:ext uri="{FF2B5EF4-FFF2-40B4-BE49-F238E27FC236}">
                <a16:creationId xmlns:a16="http://schemas.microsoft.com/office/drawing/2014/main" id="{BA5393D6-31A5-403D-8365-64F524390063}"/>
              </a:ext>
            </a:extLst>
          </p:cNvPr>
          <p:cNvSpPr txBox="1">
            <a:spLocks noGrp="1"/>
          </p:cNvSpPr>
          <p:nvPr>
            <p:ph type="body" idx="1"/>
          </p:nvPr>
        </p:nvSpPr>
        <p:spPr>
          <a:xfrm>
            <a:off x="415925" y="1536700"/>
            <a:ext cx="11360150" cy="576592"/>
          </a:xfrm>
          <a:prstGeom prst="rect">
            <a:avLst/>
          </a:prstGeom>
          <a:noFill/>
          <a:ln>
            <a:noFill/>
          </a:ln>
        </p:spPr>
        <p:txBody>
          <a:bodyPr spcFirstLastPara="1" wrap="square" lIns="121900" tIns="121900" rIns="121900" bIns="121900" anchor="t" anchorCtr="0">
            <a:spAutoFit/>
          </a:bodyPr>
          <a:lstStyle/>
          <a:p>
            <a:pPr marL="152396" indent="0" defTabSz="1219170">
              <a:buClr>
                <a:srgbClr val="000000"/>
              </a:buClr>
              <a:buNone/>
            </a:pPr>
            <a:r>
              <a:rPr lang="en-US" sz="1867" kern="0" dirty="0">
                <a:solidFill>
                  <a:srgbClr val="FFFFFF"/>
                </a:solidFill>
                <a:latin typeface="Share Tech"/>
                <a:ea typeface="Share Tech"/>
                <a:cs typeface="Share Tech"/>
                <a:sym typeface="Share Tech"/>
              </a:rPr>
              <a:t>      We have done a test and got the following test results which is close to the accuracy of the model.</a:t>
            </a:r>
            <a:endParaRPr sz="1867" kern="0" dirty="0">
              <a:solidFill>
                <a:srgbClr val="FFFFFF"/>
              </a:solidFill>
              <a:latin typeface="Share Tech"/>
              <a:ea typeface="Share Tech"/>
              <a:cs typeface="Share Tech"/>
              <a:sym typeface="Share Tech"/>
            </a:endParaRPr>
          </a:p>
        </p:txBody>
      </p:sp>
    </p:spTree>
    <p:extLst>
      <p:ext uri="{BB962C8B-B14F-4D97-AF65-F5344CB8AC3E}">
        <p14:creationId xmlns:p14="http://schemas.microsoft.com/office/powerpoint/2010/main" val="2988601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title"/>
          </p:nvPr>
        </p:nvSpPr>
        <p:spPr>
          <a:xfrm>
            <a:off x="72400" y="-149801"/>
            <a:ext cx="11360800" cy="763600"/>
          </a:xfrm>
          <a:prstGeom prst="rect">
            <a:avLst/>
          </a:prstGeom>
        </p:spPr>
        <p:txBody>
          <a:bodyPr spcFirstLastPara="1" wrap="square" lIns="121900" tIns="121900" rIns="121900" bIns="121900" anchor="t" anchorCtr="0">
            <a:noAutofit/>
          </a:bodyPr>
          <a:lstStyle/>
          <a:p>
            <a:r>
              <a:rPr lang="en-US" sz="4000" b="1" dirty="0">
                <a:latin typeface="Georgia" panose="02040502050405020303" pitchFamily="18" charset="0"/>
              </a:rPr>
              <a:t>Business Understanding</a:t>
            </a:r>
            <a:endParaRPr sz="4000" b="1" dirty="0">
              <a:latin typeface="Georgia" panose="02040502050405020303" pitchFamily="18" charset="0"/>
            </a:endParaRPr>
          </a:p>
        </p:txBody>
      </p:sp>
      <p:sp>
        <p:nvSpPr>
          <p:cNvPr id="519" name="Google Shape;519;p36"/>
          <p:cNvSpPr txBox="1">
            <a:spLocks noGrp="1"/>
          </p:cNvSpPr>
          <p:nvPr>
            <p:ph type="body" idx="1"/>
          </p:nvPr>
        </p:nvSpPr>
        <p:spPr>
          <a:xfrm>
            <a:off x="173829" y="613799"/>
            <a:ext cx="5400841" cy="6197135"/>
          </a:xfrm>
          <a:prstGeom prst="rect">
            <a:avLst/>
          </a:prstGeom>
        </p:spPr>
        <p:txBody>
          <a:bodyPr spcFirstLastPara="1" wrap="square" lIns="121900" tIns="121900" rIns="121900" bIns="121900" anchor="t" anchorCtr="0">
            <a:noAutofit/>
          </a:bodyPr>
          <a:lstStyle/>
          <a:p>
            <a:pPr marL="228594" indent="-228594" algn="just">
              <a:buFont typeface="Wingdings" panose="05000000000000000000" pitchFamily="2" charset="2"/>
              <a:buChar char="Ø"/>
            </a:pPr>
            <a:r>
              <a:rPr lang="en-US" sz="1300" dirty="0">
                <a:latin typeface="Share Tech"/>
                <a:ea typeface="Share Tech"/>
                <a:cs typeface="Share Tech"/>
                <a:sym typeface="Share Tech"/>
              </a:rPr>
              <a:t>The global wine market is </a:t>
            </a:r>
            <a:r>
              <a:rPr lang="en-US" sz="1300" dirty="0">
                <a:highlight>
                  <a:srgbClr val="B6005B"/>
                </a:highlight>
                <a:latin typeface="Share Tech"/>
                <a:ea typeface="Share Tech"/>
                <a:cs typeface="Share Tech"/>
                <a:sym typeface="Share Tech"/>
              </a:rPr>
              <a:t>forecasted to grow </a:t>
            </a:r>
            <a:r>
              <a:rPr lang="en-US" sz="1300" dirty="0">
                <a:latin typeface="Share Tech"/>
                <a:ea typeface="Share Tech"/>
                <a:cs typeface="Share Tech"/>
                <a:sym typeface="Share Tech"/>
              </a:rPr>
              <a:t>with a CAGR(Compound Annual Growth Rate) of 5.8% in the next 5 years.  </a:t>
            </a:r>
          </a:p>
          <a:p>
            <a:pPr marL="228594" indent="-228594" algn="just">
              <a:buFont typeface="Wingdings" panose="05000000000000000000" pitchFamily="2" charset="2"/>
              <a:buChar char="Ø"/>
            </a:pPr>
            <a:endParaRPr lang="en-US" sz="1300" dirty="0">
              <a:latin typeface="Share Tech"/>
              <a:ea typeface="Share Tech"/>
              <a:cs typeface="Share Tech"/>
              <a:sym typeface="Share Tech"/>
            </a:endParaRPr>
          </a:p>
          <a:p>
            <a:pPr marL="228594" indent="-228594" algn="just">
              <a:buFont typeface="Wingdings" panose="05000000000000000000" pitchFamily="2" charset="2"/>
              <a:buChar char="Ø"/>
            </a:pPr>
            <a:r>
              <a:rPr lang="en-US" sz="1300" dirty="0">
                <a:latin typeface="Share Tech"/>
                <a:ea typeface="Share Tech"/>
                <a:cs typeface="Share Tech"/>
                <a:sym typeface="Share Tech"/>
              </a:rPr>
              <a:t>Nowadays, wine industry players are using </a:t>
            </a:r>
            <a:r>
              <a:rPr lang="en-US" sz="1300" b="1" dirty="0">
                <a:highlight>
                  <a:srgbClr val="B6005B"/>
                </a:highlight>
                <a:latin typeface="Share Tech"/>
                <a:ea typeface="Share Tech"/>
                <a:cs typeface="Share Tech"/>
                <a:sym typeface="Share Tech"/>
              </a:rPr>
              <a:t>wine certification and quality assessment to promote their products</a:t>
            </a:r>
            <a:r>
              <a:rPr lang="en-US" sz="1300" dirty="0">
                <a:latin typeface="Share Tech"/>
                <a:ea typeface="Share Tech"/>
                <a:cs typeface="Share Tech"/>
                <a:sym typeface="Share Tech"/>
              </a:rPr>
              <a:t>.  Nevertheless, this is a time consuming and expensive process, as it requires assessment given by human experts.  </a:t>
            </a:r>
          </a:p>
          <a:p>
            <a:pPr marL="228594" indent="-228594" algn="just">
              <a:buFont typeface="Wingdings" panose="05000000000000000000" pitchFamily="2" charset="2"/>
              <a:buChar char="Ø"/>
            </a:pPr>
            <a:endParaRPr lang="en-US" sz="1300" dirty="0">
              <a:latin typeface="Share Tech"/>
              <a:ea typeface="Share Tech"/>
              <a:cs typeface="Share Tech"/>
              <a:sym typeface="Share Tech"/>
            </a:endParaRPr>
          </a:p>
          <a:p>
            <a:pPr marL="228594" indent="-228594" algn="just">
              <a:buFont typeface="Wingdings" panose="05000000000000000000" pitchFamily="2" charset="2"/>
              <a:buChar char="Ø"/>
            </a:pPr>
            <a:r>
              <a:rPr lang="en-US" sz="1300" dirty="0">
                <a:latin typeface="Share Tech"/>
                <a:ea typeface="Share Tech"/>
                <a:cs typeface="Share Tech"/>
                <a:sym typeface="Share Tech"/>
              </a:rPr>
              <a:t>Furthermore, the price of wine depends on an abstract concept of wine </a:t>
            </a:r>
            <a:r>
              <a:rPr lang="en-US" sz="1300" dirty="0">
                <a:highlight>
                  <a:srgbClr val="B6005B"/>
                </a:highlight>
                <a:latin typeface="Share Tech"/>
                <a:ea typeface="Share Tech"/>
                <a:cs typeface="Share Tech"/>
                <a:sym typeface="Share Tech"/>
              </a:rPr>
              <a:t>appreciation by wine tasters, opinion </a:t>
            </a:r>
            <a:r>
              <a:rPr lang="en-US" sz="1300" dirty="0">
                <a:latin typeface="Share Tech"/>
                <a:ea typeface="Share Tech"/>
                <a:cs typeface="Share Tech"/>
                <a:sym typeface="Share Tech"/>
              </a:rPr>
              <a:t>among whom may have a </a:t>
            </a:r>
            <a:r>
              <a:rPr lang="en-US" sz="1300" dirty="0">
                <a:highlight>
                  <a:srgbClr val="B6005B"/>
                </a:highlight>
                <a:latin typeface="Share Tech"/>
                <a:ea typeface="Share Tech"/>
                <a:cs typeface="Share Tech"/>
                <a:sym typeface="Share Tech"/>
              </a:rPr>
              <a:t>high degree of variability.  </a:t>
            </a:r>
          </a:p>
          <a:p>
            <a:pPr marL="228594" indent="-228594" algn="just">
              <a:buFont typeface="Wingdings" panose="05000000000000000000" pitchFamily="2" charset="2"/>
              <a:buChar char="Ø"/>
            </a:pPr>
            <a:endParaRPr lang="en-US" sz="1300" dirty="0">
              <a:latin typeface="Share Tech"/>
              <a:ea typeface="Share Tech"/>
              <a:cs typeface="Share Tech"/>
              <a:sym typeface="Share Tech"/>
            </a:endParaRPr>
          </a:p>
          <a:p>
            <a:pPr marL="228594" indent="-228594" algn="just">
              <a:buFont typeface="Wingdings" panose="05000000000000000000" pitchFamily="2" charset="2"/>
              <a:buChar char="Ø"/>
            </a:pPr>
            <a:r>
              <a:rPr lang="en-US" sz="1300" dirty="0">
                <a:latin typeface="Share Tech"/>
                <a:ea typeface="Share Tech"/>
                <a:cs typeface="Share Tech"/>
                <a:sym typeface="Share Tech"/>
              </a:rPr>
              <a:t>An important factor in wine certification and </a:t>
            </a:r>
            <a:r>
              <a:rPr lang="en-US" sz="1300" dirty="0" err="1">
                <a:latin typeface="Share Tech"/>
                <a:ea typeface="Share Tech"/>
                <a:cs typeface="Share Tech"/>
                <a:sym typeface="Share Tech"/>
              </a:rPr>
              <a:t>and</a:t>
            </a:r>
            <a:r>
              <a:rPr lang="en-US" sz="1300" dirty="0">
                <a:latin typeface="Share Tech"/>
                <a:ea typeface="Share Tech"/>
                <a:cs typeface="Share Tech"/>
                <a:sym typeface="Share Tech"/>
              </a:rPr>
              <a:t> quality assessment is physicochemical tests, which are laboratory-based and consider factors like acidity, pH level, sugar, and other chemical properties. </a:t>
            </a:r>
          </a:p>
          <a:p>
            <a:pPr marL="228594" indent="-228594" algn="just">
              <a:buFont typeface="Wingdings" panose="05000000000000000000" pitchFamily="2" charset="2"/>
              <a:buChar char="Ø"/>
            </a:pPr>
            <a:endParaRPr lang="en-US" sz="1300" dirty="0">
              <a:latin typeface="Share Tech"/>
              <a:ea typeface="Share Tech"/>
              <a:cs typeface="Share Tech"/>
              <a:sym typeface="Share Tech"/>
            </a:endParaRPr>
          </a:p>
          <a:p>
            <a:pPr marL="228594" indent="-228594" algn="just">
              <a:buFont typeface="Wingdings" panose="05000000000000000000" pitchFamily="2" charset="2"/>
              <a:buChar char="Ø"/>
            </a:pPr>
            <a:r>
              <a:rPr lang="en-US" sz="1300" dirty="0">
                <a:latin typeface="Share Tech"/>
                <a:ea typeface="Share Tech"/>
                <a:cs typeface="Share Tech"/>
                <a:sym typeface="Share Tech"/>
              </a:rPr>
              <a:t>The wine market would be of interest if the </a:t>
            </a:r>
            <a:r>
              <a:rPr lang="en-US" sz="1300" b="1" dirty="0">
                <a:highlight>
                  <a:srgbClr val="B6005B"/>
                </a:highlight>
                <a:latin typeface="Share Tech"/>
                <a:ea typeface="Share Tech"/>
                <a:cs typeface="Share Tech"/>
                <a:sym typeface="Share Tech"/>
              </a:rPr>
              <a:t>human quality of tasting can be related to wine’s chemical properties</a:t>
            </a:r>
            <a:r>
              <a:rPr lang="en-US" sz="1300" b="1" dirty="0">
                <a:latin typeface="Share Tech"/>
                <a:ea typeface="Share Tech"/>
                <a:cs typeface="Share Tech"/>
                <a:sym typeface="Share Tech"/>
              </a:rPr>
              <a:t> </a:t>
            </a:r>
            <a:r>
              <a:rPr lang="en-US" sz="1300" dirty="0">
                <a:latin typeface="Share Tech"/>
                <a:ea typeface="Share Tech"/>
                <a:cs typeface="Share Tech"/>
                <a:sym typeface="Share Tech"/>
              </a:rPr>
              <a:t>so that certification and quality assessment and assurance processes are more controlled. </a:t>
            </a:r>
          </a:p>
          <a:p>
            <a:pPr marL="228594" indent="-228594" algn="just">
              <a:buFont typeface="Wingdings" panose="05000000000000000000" pitchFamily="2" charset="2"/>
              <a:buChar char="Ø"/>
            </a:pPr>
            <a:endParaRPr lang="en-US" sz="1300" dirty="0">
              <a:latin typeface="Share Tech"/>
              <a:ea typeface="Share Tech"/>
              <a:cs typeface="Share Tech"/>
              <a:sym typeface="Share Tech"/>
            </a:endParaRPr>
          </a:p>
          <a:p>
            <a:pPr marL="228594" indent="-228594" algn="just">
              <a:buFont typeface="Wingdings" panose="05000000000000000000" pitchFamily="2" charset="2"/>
              <a:buChar char="Ø"/>
            </a:pPr>
            <a:r>
              <a:rPr lang="en-US" sz="1300" dirty="0">
                <a:latin typeface="Share Tech"/>
                <a:ea typeface="Share Tech"/>
                <a:cs typeface="Share Tech"/>
                <a:sym typeface="Share Tech"/>
              </a:rPr>
              <a:t>This </a:t>
            </a:r>
            <a:r>
              <a:rPr lang="en-US" sz="1300" dirty="0">
                <a:highlight>
                  <a:srgbClr val="B6005B"/>
                </a:highlight>
                <a:latin typeface="Share Tech"/>
                <a:ea typeface="Share Tech"/>
                <a:cs typeface="Share Tech"/>
                <a:sym typeface="Share Tech"/>
              </a:rPr>
              <a:t>project aims to determine which features are the best quality red wine indicators</a:t>
            </a:r>
            <a:r>
              <a:rPr lang="en-US" sz="1300" dirty="0">
                <a:latin typeface="Share Tech"/>
                <a:ea typeface="Share Tech"/>
                <a:cs typeface="Share Tech"/>
                <a:sym typeface="Share Tech"/>
              </a:rPr>
              <a:t> and </a:t>
            </a:r>
            <a:r>
              <a:rPr lang="en-US" sz="1300" dirty="0">
                <a:highlight>
                  <a:srgbClr val="B6005B"/>
                </a:highlight>
                <a:latin typeface="Share Tech"/>
                <a:ea typeface="Share Tech"/>
                <a:cs typeface="Share Tech"/>
                <a:sym typeface="Share Tech"/>
              </a:rPr>
              <a:t>generate insights into each of these factors to our model’s red wine quality</a:t>
            </a:r>
            <a:r>
              <a:rPr lang="en-US" sz="1300" dirty="0">
                <a:latin typeface="Share Tech"/>
                <a:ea typeface="Share Tech"/>
                <a:cs typeface="Share Tech"/>
                <a:sym typeface="Share Tech"/>
              </a:rPr>
              <a:t>.</a:t>
            </a:r>
            <a:endParaRPr sz="1300" dirty="0">
              <a:latin typeface="Share Tech"/>
              <a:ea typeface="Share Tech"/>
              <a:cs typeface="Share Tech"/>
              <a:sym typeface="Share Tech"/>
            </a:endParaRPr>
          </a:p>
        </p:txBody>
      </p:sp>
      <p:pic>
        <p:nvPicPr>
          <p:cNvPr id="520" name="Google Shape;520;p36"/>
          <p:cNvPicPr preferRelativeResize="0"/>
          <p:nvPr/>
        </p:nvPicPr>
        <p:blipFill>
          <a:blip r:embed="rId3">
            <a:alphaModFix/>
          </a:blip>
          <a:stretch>
            <a:fillRect/>
          </a:stretch>
        </p:blipFill>
        <p:spPr>
          <a:xfrm>
            <a:off x="5752801" y="970933"/>
            <a:ext cx="5966055" cy="5735201"/>
          </a:xfrm>
          <a:prstGeom prst="rect">
            <a:avLst/>
          </a:prstGeom>
          <a:noFill/>
          <a:ln>
            <a:noFill/>
          </a:ln>
        </p:spPr>
      </p:pic>
      <p:sp>
        <p:nvSpPr>
          <p:cNvPr id="6" name="Google Shape;596;p38">
            <a:extLst>
              <a:ext uri="{FF2B5EF4-FFF2-40B4-BE49-F238E27FC236}">
                <a16:creationId xmlns:a16="http://schemas.microsoft.com/office/drawing/2014/main" id="{0BDCD089-D335-4A5A-813B-9BB271A54F8E}"/>
              </a:ext>
            </a:extLst>
          </p:cNvPr>
          <p:cNvSpPr txBox="1"/>
          <p:nvPr/>
        </p:nvSpPr>
        <p:spPr>
          <a:xfrm>
            <a:off x="0" y="6429155"/>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extLst>
      <p:ext uri="{BB962C8B-B14F-4D97-AF65-F5344CB8AC3E}">
        <p14:creationId xmlns:p14="http://schemas.microsoft.com/office/powerpoint/2010/main" val="1972085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8651-F588-4389-A90A-A33E17794922}"/>
              </a:ext>
            </a:extLst>
          </p:cNvPr>
          <p:cNvSpPr>
            <a:spLocks noGrp="1"/>
          </p:cNvSpPr>
          <p:nvPr>
            <p:ph type="title"/>
          </p:nvPr>
        </p:nvSpPr>
        <p:spPr>
          <a:xfrm>
            <a:off x="158148" y="2567"/>
            <a:ext cx="11360800" cy="763600"/>
          </a:xfrm>
        </p:spPr>
        <p:txBody>
          <a:bodyPr/>
          <a:lstStyle/>
          <a:p>
            <a:r>
              <a:rPr lang="en-US" sz="2800" b="1" dirty="0"/>
              <a:t>Business Understanding</a:t>
            </a:r>
            <a:endParaRPr lang="en-SG" dirty="0"/>
          </a:p>
        </p:txBody>
      </p:sp>
      <p:sp>
        <p:nvSpPr>
          <p:cNvPr id="3" name="Text Placeholder 2">
            <a:extLst>
              <a:ext uri="{FF2B5EF4-FFF2-40B4-BE49-F238E27FC236}">
                <a16:creationId xmlns:a16="http://schemas.microsoft.com/office/drawing/2014/main" id="{0F7A2E26-952D-459F-BFE1-BD53A85180FF}"/>
              </a:ext>
            </a:extLst>
          </p:cNvPr>
          <p:cNvSpPr>
            <a:spLocks noGrp="1"/>
          </p:cNvSpPr>
          <p:nvPr>
            <p:ph type="body" idx="1"/>
          </p:nvPr>
        </p:nvSpPr>
        <p:spPr>
          <a:xfrm>
            <a:off x="158148" y="1151399"/>
            <a:ext cx="3533386" cy="4555200"/>
          </a:xfrm>
        </p:spPr>
        <p:txBody>
          <a:bodyPr/>
          <a:lstStyle/>
          <a:p>
            <a:r>
              <a:rPr lang="en-US" sz="1800" dirty="0">
                <a:latin typeface="Share Tech"/>
                <a:ea typeface="Share Tech"/>
                <a:cs typeface="Share Tech"/>
                <a:sym typeface="Share Tech"/>
              </a:rPr>
              <a:t>An important factor in wine certification and  quality assessment is physicochemical tests, which are laboratory-based and consider factors like acidity, pH level, sugar, and other chemical properties. </a:t>
            </a:r>
          </a:p>
          <a:p>
            <a:endParaRPr lang="en-SG" dirty="0"/>
          </a:p>
        </p:txBody>
      </p:sp>
      <p:pic>
        <p:nvPicPr>
          <p:cNvPr id="5" name="Picture 4" descr="Chart, funnel chart&#10;&#10;Description automatically generated">
            <a:extLst>
              <a:ext uri="{FF2B5EF4-FFF2-40B4-BE49-F238E27FC236}">
                <a16:creationId xmlns:a16="http://schemas.microsoft.com/office/drawing/2014/main" id="{715011FE-7163-4431-9E04-70C05BD68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4858" y="1413135"/>
            <a:ext cx="4563310" cy="3211998"/>
          </a:xfrm>
          <a:prstGeom prst="rect">
            <a:avLst/>
          </a:prstGeom>
        </p:spPr>
      </p:pic>
      <p:pic>
        <p:nvPicPr>
          <p:cNvPr id="9" name="Picture 8" descr="Text, whiteboard&#10;&#10;Description automatically generated">
            <a:extLst>
              <a:ext uri="{FF2B5EF4-FFF2-40B4-BE49-F238E27FC236}">
                <a16:creationId xmlns:a16="http://schemas.microsoft.com/office/drawing/2014/main" id="{B176FA96-9579-40B9-A626-7D22E5E73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8464" y="2948999"/>
            <a:ext cx="2536490" cy="3588071"/>
          </a:xfrm>
          <a:prstGeom prst="rect">
            <a:avLst/>
          </a:prstGeom>
        </p:spPr>
      </p:pic>
      <p:pic>
        <p:nvPicPr>
          <p:cNvPr id="11" name="Picture 10" descr="Text, letter&#10;&#10;Description automatically generated">
            <a:extLst>
              <a:ext uri="{FF2B5EF4-FFF2-40B4-BE49-F238E27FC236}">
                <a16:creationId xmlns:a16="http://schemas.microsoft.com/office/drawing/2014/main" id="{B5212BF9-3056-463D-895A-13751358EF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443" y="4099010"/>
            <a:ext cx="3152556" cy="2438060"/>
          </a:xfrm>
          <a:prstGeom prst="rect">
            <a:avLst/>
          </a:prstGeom>
        </p:spPr>
      </p:pic>
      <p:pic>
        <p:nvPicPr>
          <p:cNvPr id="12" name="Picture 11" descr="A picture containing text, indoor&#10;&#10;Description automatically generated">
            <a:extLst>
              <a:ext uri="{FF2B5EF4-FFF2-40B4-BE49-F238E27FC236}">
                <a16:creationId xmlns:a16="http://schemas.microsoft.com/office/drawing/2014/main" id="{FF207D95-9A00-4739-8AEE-9501D32D7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3729" y="853526"/>
            <a:ext cx="2953102" cy="2165608"/>
          </a:xfrm>
          <a:prstGeom prst="rect">
            <a:avLst/>
          </a:prstGeom>
        </p:spPr>
      </p:pic>
      <p:sp>
        <p:nvSpPr>
          <p:cNvPr id="8" name="Google Shape;596;p38">
            <a:extLst>
              <a:ext uri="{FF2B5EF4-FFF2-40B4-BE49-F238E27FC236}">
                <a16:creationId xmlns:a16="http://schemas.microsoft.com/office/drawing/2014/main" id="{3FD8D4C7-316E-435E-837C-D93B596653EC}"/>
              </a:ext>
            </a:extLst>
          </p:cNvPr>
          <p:cNvSpPr txBox="1"/>
          <p:nvPr/>
        </p:nvSpPr>
        <p:spPr>
          <a:xfrm>
            <a:off x="0" y="6339557"/>
            <a:ext cx="1207363" cy="55395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000" b="1" kern="0" dirty="0">
                <a:solidFill>
                  <a:srgbClr val="FFFFFF"/>
                </a:solidFill>
                <a:latin typeface="ScriptS_IV25" panose="00000400000000000000" pitchFamily="2" charset="0"/>
                <a:ea typeface="Pacifico"/>
                <a:cs typeface="ScriptS_IV25" panose="00000400000000000000" pitchFamily="2" charset="0"/>
                <a:sym typeface="Pacifico"/>
              </a:rPr>
              <a:t>Venkat</a:t>
            </a:r>
            <a:endParaRPr sz="2000" b="1" kern="0" dirty="0">
              <a:solidFill>
                <a:srgbClr val="FFFFFF"/>
              </a:solidFill>
              <a:latin typeface="ScriptS_IV25" panose="00000400000000000000" pitchFamily="2" charset="0"/>
              <a:ea typeface="Pacifico"/>
              <a:cs typeface="ScriptS_IV25" panose="00000400000000000000" pitchFamily="2" charset="0"/>
              <a:sym typeface="Pacifico"/>
            </a:endParaRPr>
          </a:p>
        </p:txBody>
      </p:sp>
    </p:spTree>
    <p:extLst>
      <p:ext uri="{BB962C8B-B14F-4D97-AF65-F5344CB8AC3E}">
        <p14:creationId xmlns:p14="http://schemas.microsoft.com/office/powerpoint/2010/main" val="3578376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chemeClr val="tx2">
            <a:lumMod val="75000"/>
          </a:schemeClr>
        </a:solidFill>
        <a:ln>
          <a:solidFill>
            <a:schemeClr val="tx2">
              <a:lumMod val="50000"/>
            </a:schemeClr>
          </a:solidFill>
        </a:ln>
      </a:spPr>
      <a:bodyPr wrap="square" rtlCol="0">
        <a:spAutoFit/>
      </a:bodyPr>
      <a:lstStyle>
        <a:defPPr algn="l">
          <a:defRPr sz="800" b="0" i="0" dirty="0" smtClean="0">
            <a:solidFill>
              <a:schemeClr val="bg2"/>
            </a:solidFill>
            <a:effectLst/>
            <a:latin typeface="proxima-nova"/>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2524</TotalTime>
  <Words>3162</Words>
  <Application>Microsoft Office PowerPoint</Application>
  <PresentationFormat>Widescreen</PresentationFormat>
  <Paragraphs>442</Paragraphs>
  <Slides>74</Slides>
  <Notes>71</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74</vt:i4>
      </vt:variant>
    </vt:vector>
  </HeadingPairs>
  <TitlesOfParts>
    <vt:vector size="93" baseType="lpstr">
      <vt:lpstr>Advent Pro SemiBold</vt:lpstr>
      <vt:lpstr>Agency FB</vt:lpstr>
      <vt:lpstr>Algerian</vt:lpstr>
      <vt:lpstr>Arial</vt:lpstr>
      <vt:lpstr>Calibri</vt:lpstr>
      <vt:lpstr>Calibri Light</vt:lpstr>
      <vt:lpstr>Fira Sans Condensed Medium</vt:lpstr>
      <vt:lpstr>Georgia</vt:lpstr>
      <vt:lpstr>Maven Pro</vt:lpstr>
      <vt:lpstr>Niagara Engraved</vt:lpstr>
      <vt:lpstr>Pacifico</vt:lpstr>
      <vt:lpstr>ScriptS_IV25</vt:lpstr>
      <vt:lpstr>Share Tech</vt:lpstr>
      <vt:lpstr>Wingdings</vt:lpstr>
      <vt:lpstr>Office Theme</vt:lpstr>
      <vt:lpstr>Data Science Consulting by Slidesgo</vt:lpstr>
      <vt:lpstr>1_Data Science Consulting by Slidesgo</vt:lpstr>
      <vt:lpstr>2_Data Science Consulting by Slidesgo</vt:lpstr>
      <vt:lpstr>3_Data Science Consulting by Slidesgo</vt:lpstr>
      <vt:lpstr>PowerPoint Presentation</vt:lpstr>
      <vt:lpstr>PowerPoint Presentation</vt:lpstr>
      <vt:lpstr>PowerPoint Presentation</vt:lpstr>
      <vt:lpstr>Business Challenge </vt:lpstr>
      <vt:lpstr>PowerPoint Presentation</vt:lpstr>
      <vt:lpstr>PowerPoint Presentation</vt:lpstr>
      <vt:lpstr>Data Science Methodology 5 stages in Data Science</vt:lpstr>
      <vt:lpstr>Business Understanding</vt:lpstr>
      <vt:lpstr>Business Understanding</vt:lpstr>
      <vt:lpstr>PowerPoint Presentation</vt:lpstr>
      <vt:lpstr>Empathy Map</vt:lpstr>
      <vt:lpstr>Persona</vt:lpstr>
      <vt:lpstr>Persona</vt:lpstr>
      <vt:lpstr>As-is Scenario Map</vt:lpstr>
      <vt:lpstr>Pain Points</vt:lpstr>
      <vt:lpstr>Reframed HMW Statement </vt:lpstr>
      <vt:lpstr>Hill </vt:lpstr>
      <vt:lpstr>Hill Statement  </vt:lpstr>
      <vt:lpstr>Data Science Methodology 5 stages in Data Science</vt:lpstr>
      <vt:lpstr>Data Exploration &amp; Preparation</vt:lpstr>
      <vt:lpstr>Data Exploration &amp; Preparation</vt:lpstr>
      <vt:lpstr>Data Exploration &amp; Preparation</vt:lpstr>
      <vt:lpstr>Data Exploration &amp; Preparation</vt:lpstr>
      <vt:lpstr>Data Exploration &amp; Preparation</vt:lpstr>
      <vt:lpstr> Alcohol The amount of alcohol in the wine</vt:lpstr>
      <vt:lpstr>Data Representation &amp; Transformation</vt:lpstr>
      <vt:lpstr>Data Representation &amp; Transformation</vt:lpstr>
      <vt:lpstr>Data Science Methodology 5 stages in Data Science</vt:lpstr>
      <vt:lpstr>Data Visualisation and Presentation</vt:lpstr>
      <vt:lpstr>Data Visualisation and Presentation</vt:lpstr>
      <vt:lpstr>Data Visualisation and Presentation</vt:lpstr>
      <vt:lpstr>Data Visualisation and Presentation</vt:lpstr>
      <vt:lpstr>PowerPoint Presentation</vt:lpstr>
      <vt:lpstr>Data Visualisation and Presentation</vt:lpstr>
      <vt:lpstr>Data Visualisation and Presentation</vt:lpstr>
      <vt:lpstr>Data Visualisation and Presentation</vt:lpstr>
      <vt:lpstr>Data Visualisation and Presentation</vt:lpstr>
      <vt:lpstr>Data Science Methodology 5 stages in Data Science</vt:lpstr>
      <vt:lpstr>PowerPoint Presentation</vt:lpstr>
      <vt:lpstr>PowerPoint Presentation</vt:lpstr>
      <vt:lpstr> below 4(Bad) 5-6(Average)  above 7(Good)</vt:lpstr>
      <vt:lpstr>Data Modelling</vt:lpstr>
      <vt:lpstr>PowerPoint Presentation</vt:lpstr>
      <vt:lpstr>PowerPoint Presentation</vt:lpstr>
      <vt:lpstr>PowerPoint Presentation</vt:lpstr>
      <vt:lpstr>PowerPoint Presentation</vt:lpstr>
      <vt:lpstr>Data Science Methodology 5 stages in Data Science</vt:lpstr>
      <vt:lpstr>PowerPoint Presentation</vt:lpstr>
      <vt:lpstr>PowerPoint Presentation</vt:lpstr>
      <vt:lpstr>PowerPoint Presentation</vt:lpstr>
      <vt:lpstr>PowerPoint Presentation</vt:lpstr>
      <vt:lpstr>PowerPoint Presentation</vt:lpstr>
      <vt:lpstr>XG Boost Vs Regression Model </vt:lpstr>
      <vt:lpstr>PowerPoint Presentation</vt:lpstr>
      <vt:lpstr>PowerPoint Presentation</vt:lpstr>
      <vt:lpstr>PowerPoint Presentation</vt:lpstr>
      <vt:lpstr>Data Modelling</vt:lpstr>
      <vt:lpstr>Data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Modelling</vt:lpstr>
      <vt:lpstr>Data Modelling</vt:lpstr>
      <vt:lpstr>Data Modelling</vt:lpstr>
      <vt:lpstr>Data Modelling</vt:lpstr>
      <vt:lpstr>XG Boost Vs Regression Model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WINE QUALITY  Prediction with Machine Learning</dc:title>
  <dc:creator>venkat n</dc:creator>
  <cp:lastModifiedBy>venkat n</cp:lastModifiedBy>
  <cp:revision>80</cp:revision>
  <dcterms:created xsi:type="dcterms:W3CDTF">2021-02-16T17:59:09Z</dcterms:created>
  <dcterms:modified xsi:type="dcterms:W3CDTF">2021-04-11T12:12:17Z</dcterms:modified>
</cp:coreProperties>
</file>